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80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27" r:id="rId56"/>
    <p:sldId id="326" r:id="rId57"/>
    <p:sldId id="328" r:id="rId58"/>
    <p:sldId id="307" r:id="rId59"/>
    <p:sldId id="329" r:id="rId60"/>
    <p:sldId id="309" r:id="rId61"/>
    <p:sldId id="308" r:id="rId62"/>
    <p:sldId id="310" r:id="rId63"/>
    <p:sldId id="330" r:id="rId64"/>
    <p:sldId id="312" r:id="rId65"/>
    <p:sldId id="331" r:id="rId66"/>
    <p:sldId id="313" r:id="rId67"/>
    <p:sldId id="314" r:id="rId68"/>
    <p:sldId id="315" r:id="rId69"/>
    <p:sldId id="316" r:id="rId70"/>
    <p:sldId id="317" r:id="rId71"/>
    <p:sldId id="318" r:id="rId72"/>
    <p:sldId id="319" r:id="rId73"/>
    <p:sldId id="320" r:id="rId74"/>
    <p:sldId id="321" r:id="rId75"/>
    <p:sldId id="322" r:id="rId76"/>
    <p:sldId id="323" r:id="rId77"/>
    <p:sldId id="324" r:id="rId78"/>
    <p:sldId id="325" r:id="rId7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7"/>
    <p:restoredTop sz="66614"/>
  </p:normalViewPr>
  <p:slideViewPr>
    <p:cSldViewPr snapToGrid="0" snapToObjects="1">
      <p:cViewPr varScale="1">
        <p:scale>
          <a:sx n="71" d="100"/>
          <a:sy n="71" d="100"/>
        </p:scale>
        <p:origin x="7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tableStyles" Target="tableStyle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82" Type="http://schemas.openxmlformats.org/officeDocument/2006/relationships/viewProps" Target="viewProp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請按這裡移動投影片</a:t>
            </a: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請按這裡編輯備註格式</a:t>
            </a:r>
          </a:p>
        </p:txBody>
      </p:sp>
      <p:sp>
        <p:nvSpPr>
          <p:cNvPr id="19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98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99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200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C2A904E0-7EE2-493D-82CB-6B4ABB68427E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7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EB3EDCEE-CF8B-40A2-AA49-DC49996BDED1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97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50E4CAA0-0B78-471B-95BD-570076778C8C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10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0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5635402C-2B23-47CC-AB39-B739ECE9FDB6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11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03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9E87DA96-1A9A-4BCA-9E18-06B99DABAD18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12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06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3F1FB8CC-4C43-4034-B71B-49C0A4FE94C5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13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09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FDAFF51-DE83-403F-85B0-0CCBE44505C1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14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12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F5F3AB46-D6F0-4495-803B-E58440B3B641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15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15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FE1E9B5B-F3B4-466B-A961-729C84867FBC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16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204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Arial"/>
              </a:rPr>
              <a:t>Anchor </a:t>
            </a:r>
            <a:endParaRPr lang="en-US" sz="1200" b="0" strike="noStrike" spc="-1">
              <a:latin typeface="Arial"/>
            </a:endParaRPr>
          </a:p>
          <a:p>
            <a:pPr marL="216000" indent="-21204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Arial"/>
              </a:rPr>
              <a:t>Hypertext reference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118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CD8C7745-D464-4EE4-90BB-4B3A43129AC9}" type="slidenum">
              <a:rPr lang="en-US" sz="1800" b="0" strike="noStrike" spc="-1">
                <a:solidFill>
                  <a:srgbClr val="000000"/>
                </a:solidFill>
                <a:latin typeface="Times New Roman"/>
              </a:rPr>
              <a:t>17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2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21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2D0ECAF6-7378-4A06-8C77-30C2B6D43551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18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2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24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69D54D0C-FB68-493D-8841-CB89F18282D0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19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73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33CB784-A604-4A90-896A-E8DC3FCECBFB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2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27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F4E22DA3-9306-4A4F-8552-F47395F79368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3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F36FFD08-D413-42A6-B057-186F4BE4C155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36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2E3D9931-06EF-4127-9D13-2F88F2750636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39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4A10BB9E-5189-4624-A7F7-B6D730C82FB2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42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6D843A40-126F-4E9E-ADC7-CDA767B5804F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45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EF502C26-F4AF-4379-AEBD-6B16ABEF89F1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48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3FB7639D-61C5-4155-AA2D-F91F97C43AC7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51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3452D26F-54A1-4879-ACA7-68DE6F9C060B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54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3658DE57-C982-4821-A4EA-6DF145814DD2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57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5DD309CB-EBC0-4B03-89D1-E1A7E972D34C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29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76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22DD6B06-0086-4EB0-877B-4153539BEB25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6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E14D9C47-FE0A-4BBD-A5BA-8C16BF2F8F7A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63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05AD4B6E-C0AF-4B8F-BF31-91E6D8E70E3E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66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9B25C941-4B22-4D59-9941-0874F4AC1EF3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69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4CD48D6D-4977-43D7-95C6-11F8BEAB87F9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72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C1D92EB6-24C1-468C-9EE8-7BF7593F5B68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75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B2C1805D-2837-42C0-B84A-AEF633AB6BEA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78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062A8080-6EB2-4B13-A3DE-E007881120BB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81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FD29F6CD-57B8-4324-8FB4-36E0A8E5F5B6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84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029ADEA3-A64B-4644-8DC4-6DA3F1A9264B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87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2C8EA0ED-D2C5-47A3-9DD6-B9A1C513A64A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39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79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10917FCE-1A5E-450C-9BB8-DB72B7B27928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9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890BE2B8-36FA-444F-8D4B-46EE64F07BD5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40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93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4FA1C986-2075-49B1-9856-00861C375681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41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1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96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8E47F697-2D5A-468F-940B-599168656BDB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42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19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199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AFB8EFED-6436-4199-B9BE-B4ECD604542C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43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02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70D0E853-F6DA-4FB2-BB52-1CC3F1F09559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44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05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0E6F17EF-42CC-4F36-BC93-9A3D034EC4F4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45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08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EE422A48-AB87-494F-80D5-1D6CEEA98174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46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1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11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D38B1256-F30C-4977-8DB1-A933F1CAD04E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47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1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14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83807B44-FA7B-4B29-BE39-264D1BC7D141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48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1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zh-CN" altLang="en-US" sz="2000" b="0" strike="noStrike" spc="-1" dirty="0">
                <a:latin typeface="Arial"/>
              </a:rPr>
              <a:t>可能會想說，某些東西該放在某些地方</a:t>
            </a:r>
            <a:endParaRPr lang="en-US" altLang="zh-CN" sz="2000" b="0" strike="noStrike" spc="-1" dirty="0">
              <a:latin typeface="Arial"/>
            </a:endParaRPr>
          </a:p>
        </p:txBody>
      </p:sp>
      <p:sp>
        <p:nvSpPr>
          <p:cNvPr id="4217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35CCE5A-6BC6-41B6-98AA-A8B59E3DF737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49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82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9062C4E1-7E55-4761-AA75-FCDC0B4626DC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422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A1D10784-FB94-439B-97E9-452D3E4E8D49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50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 dirty="0" err="1">
                <a:latin typeface="Arial"/>
              </a:rPr>
              <a:t>package.html</a:t>
            </a:r>
            <a:endParaRPr lang="en-US" sz="2000" b="0" strike="noStrike" spc="-1" dirty="0">
              <a:latin typeface="Arial"/>
            </a:endParaRPr>
          </a:p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422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A1D10784-FB94-439B-97E9-452D3E4E8D49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51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801033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zh-CN" altLang="en-US" sz="2000" dirty="0"/>
              <a:t>你為了方便起見，把許多小箱子裝成一個大箱</a:t>
            </a:r>
            <a:endParaRPr lang="en-US" altLang="zh-CN" sz="2000" dirty="0"/>
          </a:p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422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A1D10784-FB94-439B-97E9-452D3E4E8D49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52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9591333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zh-CN" altLang="en-US" sz="2000" b="0" strike="noStrike" spc="-1" dirty="0">
                <a:latin typeface="Arial"/>
              </a:rPr>
              <a:t>一個大箱子</a:t>
            </a:r>
            <a:r>
              <a:rPr lang="zh-TW" altLang="en-US" sz="2000" b="0" strike="noStrike" spc="-1" dirty="0">
                <a:latin typeface="Arial"/>
              </a:rPr>
              <a:t> </a:t>
            </a:r>
            <a:r>
              <a:rPr lang="en-US" altLang="zh-TW" sz="2000" b="0" strike="noStrike" spc="-1" dirty="0">
                <a:latin typeface="Arial"/>
              </a:rPr>
              <a:t>div </a:t>
            </a:r>
            <a:r>
              <a:rPr lang="zh-CN" altLang="en-US" sz="2000" b="0" strike="noStrike" spc="-1" dirty="0">
                <a:latin typeface="Arial"/>
              </a:rPr>
              <a:t>下有兩個小箱子</a:t>
            </a:r>
            <a:r>
              <a:rPr lang="en-US" altLang="zh-CN" sz="2000" b="0" strike="noStrike" spc="-1" dirty="0">
                <a:latin typeface="Arial"/>
              </a:rPr>
              <a:t> h1, </a:t>
            </a:r>
            <a:r>
              <a:rPr lang="en-US" altLang="zh-CN" sz="2000" b="0" strike="noStrike" spc="-1" dirty="0" err="1">
                <a:latin typeface="Arial"/>
              </a:rPr>
              <a:t>img</a:t>
            </a:r>
            <a:endParaRPr lang="en-US" altLang="zh-CN" sz="2000" b="0" strike="noStrike" spc="-1" dirty="0">
              <a:latin typeface="Arial"/>
            </a:endParaRPr>
          </a:p>
          <a:p>
            <a:r>
              <a:rPr lang="en-US" sz="2000" b="0" strike="noStrike" spc="-1" dirty="0" err="1">
                <a:latin typeface="Arial"/>
              </a:rPr>
              <a:t>Package.html</a:t>
            </a:r>
            <a:r>
              <a:rPr lang="zh-TW" altLang="en-US" sz="2000" b="0" strike="noStrike" spc="-1" dirty="0">
                <a:latin typeface="Arial"/>
              </a:rPr>
              <a:t> </a:t>
            </a:r>
            <a:r>
              <a:rPr lang="en-US" altLang="zh-TW" sz="2000" b="0" strike="noStrike" spc="-1" dirty="0">
                <a:latin typeface="Arial"/>
              </a:rPr>
              <a:t>(</a:t>
            </a:r>
            <a:r>
              <a:rPr lang="zh-CN" altLang="en-US" sz="2000" b="0" strike="noStrike" spc="-1" dirty="0">
                <a:latin typeface="Arial"/>
              </a:rPr>
              <a:t>調整</a:t>
            </a:r>
            <a:r>
              <a:rPr lang="en-US" altLang="zh-CN" sz="2000" b="0" strike="noStrike" spc="-1" dirty="0">
                <a:latin typeface="Arial"/>
              </a:rPr>
              <a:t> border </a:t>
            </a:r>
            <a:endParaRPr lang="en-US" sz="2000" b="0" strike="noStrike" spc="-1" dirty="0">
              <a:latin typeface="Arial"/>
            </a:endParaRPr>
          </a:p>
          <a:p>
            <a:endParaRPr lang="en-US" sz="2000" b="0" strike="noStrike" spc="-1" dirty="0"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0" strike="noStrike" spc="-1" dirty="0">
                <a:latin typeface="+mn-lt"/>
              </a:rPr>
              <a:t>那介紹</a:t>
            </a:r>
            <a:r>
              <a:rPr lang="en-US" altLang="zh-CN" sz="2000" b="0" strike="noStrike" spc="-1" dirty="0">
                <a:latin typeface="+mn-lt"/>
              </a:rPr>
              <a:t> div </a:t>
            </a:r>
            <a:r>
              <a:rPr lang="zh-CN" altLang="en-US" sz="2000" b="0" strike="noStrike" spc="-1" dirty="0">
                <a:latin typeface="+mn-lt"/>
              </a:rPr>
              <a:t>是要做什麼呢？</a:t>
            </a:r>
            <a:endParaRPr lang="en-US" sz="2000" b="0" strike="noStrike" spc="-1" dirty="0">
              <a:latin typeface="+mn-lt"/>
            </a:endParaRPr>
          </a:p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422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A1D10784-FB94-439B-97E9-452D3E4E8D49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53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697223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zh-CN" altLang="en-US" sz="2000" b="0" strike="noStrike" spc="-1" dirty="0">
                <a:latin typeface="Arial"/>
              </a:rPr>
              <a:t>每個標籤</a:t>
            </a:r>
            <a:r>
              <a:rPr lang="en-US" altLang="zh-CN" sz="2000" b="0" strike="noStrike" spc="-1" dirty="0">
                <a:latin typeface="Arial"/>
              </a:rPr>
              <a:t>(</a:t>
            </a:r>
            <a:r>
              <a:rPr lang="zh-CN" altLang="en-US" sz="2000" b="0" strike="noStrike" spc="-1" dirty="0">
                <a:latin typeface="Arial"/>
              </a:rPr>
              <a:t>小箱子</a:t>
            </a:r>
            <a:r>
              <a:rPr lang="en-US" altLang="zh-CN" sz="2000" b="0" strike="noStrike" spc="-1" dirty="0">
                <a:latin typeface="Arial"/>
              </a:rPr>
              <a:t>) </a:t>
            </a:r>
            <a:r>
              <a:rPr lang="zh-CN" altLang="en-US" sz="2000" b="0" strike="noStrike" spc="-1" dirty="0">
                <a:latin typeface="Arial"/>
              </a:rPr>
              <a:t>，不論是</a:t>
            </a:r>
            <a:r>
              <a:rPr lang="en-US" altLang="zh-CN" sz="2000" b="0" strike="noStrike" spc="-1" dirty="0">
                <a:latin typeface="Arial"/>
              </a:rPr>
              <a:t> div / p / h1 </a:t>
            </a:r>
            <a:r>
              <a:rPr lang="zh-CN" altLang="en-US" sz="2000" b="0" strike="noStrike" spc="-1" dirty="0">
                <a:latin typeface="Arial"/>
              </a:rPr>
              <a:t>等都有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4223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6FB532D3-AA10-4657-B0DF-E02407B09239}" type="slidenum">
              <a:rPr lang="en-US" sz="1200" b="0" strike="noStrike" spc="-1">
                <a:solidFill>
                  <a:srgbClr val="000000"/>
                </a:solidFill>
                <a:latin typeface="Arial"/>
                <a:ea typeface="Arial"/>
              </a:rPr>
              <a:t>54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zh-CN" altLang="en-US" sz="2000" b="0" strike="noStrike" spc="-1" dirty="0">
                <a:latin typeface="Arial"/>
              </a:rPr>
              <a:t>可能你覺得有很複雜，那我們再用裝箱子的想法解釋一下</a:t>
            </a:r>
            <a:endParaRPr lang="en-US" altLang="zh-CN" sz="2000" b="0" strike="noStrike" spc="-1" dirty="0">
              <a:latin typeface="Arial"/>
            </a:endParaRPr>
          </a:p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4223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6FB532D3-AA10-4657-B0DF-E02407B09239}" type="slidenum">
              <a:rPr lang="en-US" sz="1200" b="0" strike="noStrike" spc="-1">
                <a:solidFill>
                  <a:srgbClr val="000000"/>
                </a:solidFill>
                <a:latin typeface="Arial"/>
                <a:ea typeface="Arial"/>
              </a:rPr>
              <a:t>55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430575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2040">
              <a:lnSpc>
                <a:spcPct val="100000"/>
              </a:lnSpc>
            </a:pPr>
            <a:r>
              <a:rPr lang="en-US" sz="12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DEMO: </a:t>
            </a:r>
            <a:r>
              <a:rPr lang="zh-TW" altLang="en-US" sz="12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調整 </a:t>
            </a:r>
            <a:r>
              <a:rPr lang="en-US" altLang="zh-TW" sz="12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package.html</a:t>
            </a:r>
            <a:r>
              <a:rPr lang="en-US" altLang="zh-TW" sz="12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zh-CN" altLang="en-US" sz="12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的</a:t>
            </a:r>
            <a:r>
              <a:rPr lang="zh-TW" altLang="en-US" sz="12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 altLang="zh-TW" sz="12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margin</a:t>
            </a:r>
          </a:p>
        </p:txBody>
      </p:sp>
      <p:sp>
        <p:nvSpPr>
          <p:cNvPr id="4229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4B2DB229-8015-4F92-A2D2-7BE35872CB93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56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2040">
              <a:lnSpc>
                <a:spcPct val="100000"/>
              </a:lnSpc>
            </a:pPr>
            <a:r>
              <a:rPr lang="en-US" sz="12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DEMO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4226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4819AEC-862F-4CBF-932F-D5A2CE308561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57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4232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1FDAB058-F14A-4B9B-AEF1-0175452A0747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58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2040">
              <a:lnSpc>
                <a:spcPct val="100000"/>
              </a:lnSpc>
            </a:pPr>
            <a:r>
              <a:rPr lang="en-US" sz="12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Package_box.html</a:t>
            </a:r>
            <a:endParaRPr lang="en-US" sz="1200" b="0" strike="noStrike" spc="-1" dirty="0">
              <a:solidFill>
                <a:srgbClr val="000000"/>
              </a:solidFill>
              <a:latin typeface="Arial"/>
              <a:ea typeface="Arial"/>
            </a:endParaRPr>
          </a:p>
          <a:p>
            <a:pPr marL="216000" indent="-212040">
              <a:lnSpc>
                <a:spcPct val="100000"/>
              </a:lnSpc>
            </a:pP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</a:pP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32560" indent="-228600">
              <a:lnSpc>
                <a:spcPct val="100000"/>
              </a:lnSpc>
              <a:buAutoNum type="arabicPeriod"/>
            </a:pPr>
            <a:r>
              <a:rPr lang="zh-CN" altLang="en-US" sz="1200" b="0" strike="noStrike" spc="-1" dirty="0">
                <a:solidFill>
                  <a:srgbClr val="000000"/>
                </a:solidFill>
                <a:latin typeface="Arial"/>
              </a:rPr>
              <a:t>這個</a:t>
            </a:r>
            <a:r>
              <a:rPr lang="en-US" altLang="zh-CN" sz="1200" b="0" strike="noStrike" spc="-1" dirty="0">
                <a:solidFill>
                  <a:srgbClr val="000000"/>
                </a:solidFill>
                <a:latin typeface="Arial"/>
              </a:rPr>
              <a:t> div </a:t>
            </a:r>
            <a:r>
              <a:rPr lang="zh-CN" altLang="en-US" sz="1200" b="0" strike="noStrike" spc="-1" dirty="0">
                <a:solidFill>
                  <a:srgbClr val="000000"/>
                </a:solidFill>
                <a:latin typeface="Arial"/>
              </a:rPr>
              <a:t>水平置中</a:t>
            </a:r>
            <a:endParaRPr lang="en-US" altLang="zh-CN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32560" indent="-228600">
              <a:lnSpc>
                <a:spcPct val="100000"/>
              </a:lnSpc>
              <a:buAutoNum type="arabicPeriod"/>
            </a:pPr>
            <a:r>
              <a:rPr lang="zh-CN" altLang="en-US" sz="1200" b="0" strike="noStrike" spc="-1" dirty="0">
                <a:latin typeface="Arial"/>
              </a:rPr>
              <a:t>編筐到內容的距離比之前更寬了</a:t>
            </a:r>
            <a:endParaRPr lang="en-US" altLang="zh-CN" sz="1200" b="0" strike="noStrike" spc="-1" dirty="0">
              <a:latin typeface="Arial"/>
            </a:endParaRPr>
          </a:p>
        </p:txBody>
      </p:sp>
      <p:sp>
        <p:nvSpPr>
          <p:cNvPr id="4241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25BF0EC-F6CE-4264-8649-81B54EDA4CC6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59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3282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85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1333C51C-A875-41F8-9055-301E127F0655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2040">
              <a:lnSpc>
                <a:spcPct val="100000"/>
              </a:lnSpc>
            </a:pPr>
            <a:r>
              <a:rPr lang="en-US" sz="12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float.html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4238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A719559-F907-4C69-8846-46D439F3B89A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2040">
              <a:lnSpc>
                <a:spcPct val="100000"/>
              </a:lnSpc>
            </a:pPr>
            <a:r>
              <a:rPr lang="en-US" sz="12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Package_box.html</a:t>
            </a:r>
            <a:endParaRPr lang="en-US" sz="1200" b="0" strike="noStrike" spc="-1" dirty="0">
              <a:solidFill>
                <a:srgbClr val="000000"/>
              </a:solidFill>
              <a:latin typeface="Arial"/>
              <a:ea typeface="Arial"/>
            </a:endParaRPr>
          </a:p>
          <a:p>
            <a:pPr marL="216000" indent="-212040">
              <a:lnSpc>
                <a:spcPct val="100000"/>
              </a:lnSpc>
            </a:pP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2040">
              <a:lnSpc>
                <a:spcPct val="100000"/>
              </a:lnSpc>
            </a:pP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32560" indent="-228600">
              <a:lnSpc>
                <a:spcPct val="100000"/>
              </a:lnSpc>
              <a:buAutoNum type="arabicPeriod"/>
            </a:pPr>
            <a:r>
              <a:rPr lang="zh-CN" altLang="en-US" sz="1200" b="0" strike="noStrike" spc="-1" dirty="0">
                <a:latin typeface="Arial"/>
              </a:rPr>
              <a:t>新增左邊的那個方塊</a:t>
            </a:r>
            <a:endParaRPr lang="en-US" altLang="zh-CN" sz="1200" b="0" strike="noStrike" spc="-1" dirty="0">
              <a:latin typeface="Arial"/>
            </a:endParaRPr>
          </a:p>
          <a:p>
            <a:pPr marL="232560" indent="-228600">
              <a:lnSpc>
                <a:spcPct val="100000"/>
              </a:lnSpc>
              <a:buAutoNum type="arabicPeriod"/>
            </a:pPr>
            <a:r>
              <a:rPr lang="zh-CN" altLang="en-US" sz="1200" b="0" strike="noStrike" spc="-1" dirty="0">
                <a:latin typeface="Arial"/>
              </a:rPr>
              <a:t>使用</a:t>
            </a:r>
            <a:r>
              <a:rPr lang="en-US" altLang="zh-CN" sz="1200" b="0" strike="noStrike" spc="-1" dirty="0">
                <a:latin typeface="Arial"/>
              </a:rPr>
              <a:t>float </a:t>
            </a:r>
            <a:r>
              <a:rPr lang="zh-CN" altLang="en-US" sz="1200" b="0" strike="noStrike" spc="-1" dirty="0">
                <a:latin typeface="Arial"/>
              </a:rPr>
              <a:t>讓他們可以在同一行中出現</a:t>
            </a:r>
            <a:endParaRPr lang="en-US" altLang="zh-CN" sz="1200" b="0" strike="noStrike" spc="-1" dirty="0">
              <a:latin typeface="Arial"/>
            </a:endParaRPr>
          </a:p>
          <a:p>
            <a:pPr marL="232560" indent="-228600">
              <a:lnSpc>
                <a:spcPct val="100000"/>
              </a:lnSpc>
              <a:buAutoNum type="arabicPeriod"/>
            </a:pPr>
            <a:r>
              <a:rPr lang="zh-CN" altLang="en-US" sz="1200" b="0" strike="noStrike" spc="-1" dirty="0">
                <a:latin typeface="Arial"/>
              </a:rPr>
              <a:t>左邊方塊的寬是</a:t>
            </a:r>
            <a:r>
              <a:rPr lang="zh-TW" altLang="en-US" sz="1200" b="0" strike="noStrike" spc="-1" dirty="0">
                <a:latin typeface="Arial"/>
              </a:rPr>
              <a:t> </a:t>
            </a:r>
            <a:r>
              <a:rPr lang="en-US" altLang="zh-TW" sz="1200" b="0" strike="noStrike" spc="-1" dirty="0">
                <a:latin typeface="Arial"/>
              </a:rPr>
              <a:t>175px, padding: 50px</a:t>
            </a:r>
            <a:endParaRPr lang="en-US" altLang="zh-CN" sz="1200" b="0" strike="noStrike" spc="-1" dirty="0">
              <a:latin typeface="Arial"/>
            </a:endParaRPr>
          </a:p>
        </p:txBody>
      </p:sp>
      <p:sp>
        <p:nvSpPr>
          <p:cNvPr id="4241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25BF0EC-F6CE-4264-8649-81B54EDA4CC6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958965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2040">
              <a:lnSpc>
                <a:spcPct val="100000"/>
              </a:lnSpc>
            </a:pPr>
            <a:r>
              <a:rPr lang="en-US" sz="12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DEMO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4241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25BF0EC-F6CE-4264-8649-81B54EDA4CC6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44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fld id="{1CC3B97D-2B85-47F3-8D2C-9F3E4538BBB0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63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47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10750F9-E689-4DFC-AC46-8DFEBC96568E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50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C2FBCA0C-0C8F-4836-A1AD-03ED0BD44303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53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2CF0F3C-7631-476E-AF8D-7F8D3BF7F95A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56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220858FE-77C5-421D-A648-DA04BE304FC8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59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54AC56A6-7FB4-486C-B947-6C885A2A4073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62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C7F83F6-E347-40A0-93B9-2FF71C39F160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69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88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425183BE-D7CA-48F6-9608-C87E826B7524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65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356174D9-8192-4F95-843A-DD895F3D0728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70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68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DD9412E-D715-412B-A295-506DB50FE4B0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71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4271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E1C41889-74A2-49E6-8706-6C905C6A74CD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72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78462" cy="3081338"/>
          </a:xfrm>
          <a:prstGeom prst="rect">
            <a:avLst/>
          </a:prstGeom>
        </p:spPr>
      </p:sp>
      <p:sp>
        <p:nvSpPr>
          <p:cNvPr id="42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74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7CE56D5-A23E-4E16-880F-BACDC286710A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73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2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277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2BB952F-537E-48EA-9A12-5B35D8913321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74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91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619DF69B-A72F-4E94-9682-242C5136A191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1720" cy="3081600"/>
          </a:xfrm>
          <a:prstGeom prst="rect">
            <a:avLst/>
          </a:prstGeom>
        </p:spPr>
      </p:sp>
      <p:sp>
        <p:nvSpPr>
          <p:cNvPr id="40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4094" name="CustomShape 3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33EE3DF5-8294-4507-B500-85432BAFA904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4317840" y="2971800"/>
            <a:ext cx="3551400" cy="22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感谢您下载包图网平台上提供的PPT作品，为了您和包图网以及原创作者的利益，请勿复制、传播、销售，否则将承担法律责任！包图网将对作品进行维权，按照传播下载次数进行十倍的索取赔偿！</a:t>
            </a:r>
            <a:endParaRPr lang="en-US" sz="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6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ibaotu.com</a:t>
            </a:r>
            <a:endParaRPr lang="en-US" sz="600" b="0" strike="noStrike" spc="-1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4317840" y="2971800"/>
            <a:ext cx="3551400" cy="22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感谢您下载包图网平台上提供的PPT作品，为了您和包图网以及原创作者的利益，请勿复制、传播、销售，否则将承担法律责任！包图网将对作品进行维权，按照传播下载次数进行十倍的索取赔偿！</a:t>
            </a:r>
            <a:endParaRPr lang="en-US" sz="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6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ibaotu.com</a:t>
            </a:r>
            <a:endParaRPr lang="en-US" sz="600" b="0" strike="noStrike" spc="-1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4317840" y="2971800"/>
            <a:ext cx="3551400" cy="22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感谢您下载包图网平台上提供的PPT作品，为了您和包图网以及原创作者的利益，请勿复制、传播、销售，否则将承担法律责任！包图网将对作品进行维权，按照传播下载次数进行十倍的索取赔偿！</a:t>
            </a:r>
            <a:endParaRPr lang="en-US" sz="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6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ibaotu.com</a:t>
            </a:r>
            <a:endParaRPr lang="en-US" sz="6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4317840" y="2971800"/>
            <a:ext cx="3551400" cy="22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感谢您下载包图网平台上提供的PPT作品，为了您和包图网以及原创作者的利益，请勿复制、传播、销售，否则将承担法律责任！包图网将对作品进行维权，按照传播下载次数进行十倍的索取赔偿！</a:t>
            </a:r>
            <a:endParaRPr lang="en-US" sz="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6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ibaotu.com</a:t>
            </a:r>
            <a:endParaRPr lang="en-US" sz="6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4317840" y="2971800"/>
            <a:ext cx="3551400" cy="22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感谢您下载包图网平台上提供的PPT作品，为了您和包图网以及原创作者的利益，请勿复制、传播、销售，否则将承担法律责任！包图网将对作品进行维权，按照传播下载次数进行十倍的索取赔偿！</a:t>
            </a:r>
            <a:endParaRPr lang="en-US" sz="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600" b="0" strike="noStrike" spc="-1">
                <a:solidFill>
                  <a:srgbClr val="FFFFFF"/>
                </a:solidFill>
                <a:latin typeface="Microsoft Yahei"/>
                <a:ea typeface="Microsoft Yahei"/>
              </a:rPr>
              <a:t>ibaotu.com</a:t>
            </a:r>
            <a:endParaRPr lang="en-US" sz="600" b="0" strike="noStrike" spc="-1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hyperlink" Target="https://code.visualstudio.com/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jpeg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ibibi.com/" TargetMode="External"/><Relationship Id="rId3" Type="http://schemas.openxmlformats.org/officeDocument/2006/relationships/image" Target="../media/image8.png"/><Relationship Id="rId7" Type="http://schemas.openxmlformats.org/officeDocument/2006/relationships/hyperlink" Target="http://css-teach.7happy.com.tw/index.php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1keydata.com/css-tutorial/tw/syntax.php" TargetMode="External"/><Relationship Id="rId5" Type="http://schemas.openxmlformats.org/officeDocument/2006/relationships/hyperlink" Target="http://www.w3school.com.cn/index.html" TargetMode="External"/><Relationship Id="rId4" Type="http://schemas.openxmlformats.org/officeDocument/2006/relationships/image" Target="../media/image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s://ccucsiesummercamp.github.io/" TargetMode="External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9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9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9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1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hyperlink" Target="http://github.com/" TargetMode="External"/><Relationship Id="rId4" Type="http://schemas.openxmlformats.org/officeDocument/2006/relationships/image" Target="../media/image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png"/><Relationship Id="rId4" Type="http://schemas.openxmlformats.org/officeDocument/2006/relationships/image" Target="../media/image9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4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zh-TW/docs/Learn/Getting_started_with_the_web/HTML_basics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45.jpe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9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40;p37"/>
          <p:cNvPicPr/>
          <p:nvPr/>
        </p:nvPicPr>
        <p:blipFill>
          <a:blip r:embed="rId3"/>
          <a:srcRect l="5651" r="5415"/>
          <a:stretch/>
        </p:blipFill>
        <p:spPr>
          <a:xfrm>
            <a:off x="1188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202" name="CustomShape 1"/>
          <p:cNvSpPr/>
          <p:nvPr/>
        </p:nvSpPr>
        <p:spPr>
          <a:xfrm>
            <a:off x="6095880" y="1154880"/>
            <a:ext cx="4603320" cy="460332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3" name="Google Shape;242;p37"/>
          <p:cNvPicPr/>
          <p:nvPr/>
        </p:nvPicPr>
        <p:blipFill>
          <a:blip r:embed="rId4"/>
          <a:stretch/>
        </p:blipFill>
        <p:spPr>
          <a:xfrm>
            <a:off x="6222240" y="1281240"/>
            <a:ext cx="4476960" cy="4476960"/>
          </a:xfrm>
          <a:prstGeom prst="rect">
            <a:avLst/>
          </a:prstGeom>
          <a:ln>
            <a:noFill/>
          </a:ln>
        </p:spPr>
      </p:pic>
      <p:sp>
        <p:nvSpPr>
          <p:cNvPr id="204" name="CustomShape 2"/>
          <p:cNvSpPr/>
          <p:nvPr/>
        </p:nvSpPr>
        <p:spPr>
          <a:xfrm>
            <a:off x="1732680" y="2428560"/>
            <a:ext cx="5043240" cy="162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Yu Gothic UI Semibold"/>
                <a:ea typeface="Yu Gothic UI Semibold"/>
              </a:rPr>
              <a:t>卡通可愛恐龍</a:t>
            </a:r>
            <a:endParaRPr lang="en-US" sz="6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Yu Gothic UI Semibold"/>
                <a:ea typeface="Yu Gothic UI Semibold"/>
              </a:rPr>
              <a:t>之</a:t>
            </a:r>
            <a:r>
              <a:rPr lang="en-US" sz="6000" b="1" strike="noStrike" spc="-1">
                <a:solidFill>
                  <a:srgbClr val="000000"/>
                </a:solidFill>
                <a:latin typeface="John Handy LET"/>
                <a:ea typeface="John Handy LET"/>
              </a:rPr>
              <a:t>HTML</a:t>
            </a:r>
            <a:endParaRPr lang="en-US" sz="6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600" b="0" strike="sngStrike" spc="-1">
                <a:solidFill>
                  <a:srgbClr val="595959"/>
                </a:solidFill>
                <a:latin typeface="Yu Gothic UI"/>
                <a:ea typeface="Yu Gothic UI"/>
              </a:rPr>
              <a:t>兒童</a:t>
            </a:r>
            <a:r>
              <a:rPr lang="en-US" sz="3600" b="0" strike="noStrike" spc="-1">
                <a:solidFill>
                  <a:srgbClr val="595959"/>
                </a:solidFill>
                <a:latin typeface="Yu Gothic UI"/>
                <a:ea typeface="Yu Gothic UI"/>
              </a:rPr>
              <a:t>教育</a:t>
            </a:r>
            <a:r>
              <a:rPr lang="en-US" sz="3600" b="0" strike="noStrike" spc="-1">
                <a:solidFill>
                  <a:srgbClr val="595959"/>
                </a:solidFill>
                <a:latin typeface="John Handy LET"/>
                <a:ea typeface="John Handy LET"/>
              </a:rPr>
              <a:t>PPT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205" name="CustomShape 3"/>
          <p:cNvSpPr/>
          <p:nvPr/>
        </p:nvSpPr>
        <p:spPr>
          <a:xfrm>
            <a:off x="2033280" y="3308040"/>
            <a:ext cx="3881520" cy="16452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 w="12600">
            <a:solidFill>
              <a:schemeClr val="lt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707" name="Google Shape;468;p42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8" name="Google Shape;469;p42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709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0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1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2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3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4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5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6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7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8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9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0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1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2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3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4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5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6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7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8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9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730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731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2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3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4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5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6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7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8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9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0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1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2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3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4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5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6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7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8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9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0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1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2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3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4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5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6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7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8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9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60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761" name="Google Shape;522;p42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762" name="Google Shape;523;p42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763" name="CustomShape 54"/>
          <p:cNvSpPr/>
          <p:nvPr/>
        </p:nvSpPr>
        <p:spPr>
          <a:xfrm>
            <a:off x="3111120" y="2120760"/>
            <a:ext cx="3523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4" name="CustomShape 55"/>
          <p:cNvSpPr/>
          <p:nvPr/>
        </p:nvSpPr>
        <p:spPr>
          <a:xfrm>
            <a:off x="3111120" y="3589560"/>
            <a:ext cx="3523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5" name="CustomShape 56"/>
          <p:cNvSpPr/>
          <p:nvPr/>
        </p:nvSpPr>
        <p:spPr>
          <a:xfrm>
            <a:off x="3111120" y="5058360"/>
            <a:ext cx="3523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6" name="CustomShape 57"/>
          <p:cNvSpPr/>
          <p:nvPr/>
        </p:nvSpPr>
        <p:spPr>
          <a:xfrm>
            <a:off x="3068280" y="1594800"/>
            <a:ext cx="2421000" cy="518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C55A11"/>
                </a:solidFill>
                <a:latin typeface="Arial"/>
                <a:ea typeface="Arial"/>
              </a:rPr>
              <a:t>CodePen.io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Microsoft JhengHei"/>
              </a:rPr>
              <a:t>    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767" name="CustomShape 58"/>
          <p:cNvSpPr/>
          <p:nvPr/>
        </p:nvSpPr>
        <p:spPr>
          <a:xfrm>
            <a:off x="3068280" y="3079800"/>
            <a:ext cx="2233800" cy="4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2F5597"/>
                </a:solidFill>
                <a:latin typeface="Arial"/>
                <a:ea typeface="Arial"/>
              </a:rPr>
              <a:t>NotePad++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768" name="CustomShape 59"/>
          <p:cNvSpPr/>
          <p:nvPr/>
        </p:nvSpPr>
        <p:spPr>
          <a:xfrm>
            <a:off x="3068280" y="4556520"/>
            <a:ext cx="1852560" cy="505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548235"/>
                </a:solidFill>
                <a:latin typeface="Arial"/>
                <a:ea typeface="Arial"/>
              </a:rPr>
              <a:t>VSCODE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769" name="CustomShape 60"/>
          <p:cNvSpPr/>
          <p:nvPr/>
        </p:nvSpPr>
        <p:spPr>
          <a:xfrm>
            <a:off x="3189240" y="2187000"/>
            <a:ext cx="7822080" cy="69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不須註冊就能夠線上使用的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HTML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編輯器，除了簡潔有力的黑底介面外，還有許多華美的範例可供參考。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70" name="CustomShape 61"/>
          <p:cNvSpPr/>
          <p:nvPr/>
        </p:nvSpPr>
        <p:spPr>
          <a:xfrm>
            <a:off x="4925880" y="2244240"/>
            <a:ext cx="18000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1" name="CustomShape 62"/>
          <p:cNvSpPr/>
          <p:nvPr/>
        </p:nvSpPr>
        <p:spPr>
          <a:xfrm>
            <a:off x="2672640" y="169164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rgbClr val="F7CAA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2" name="CustomShape 63"/>
          <p:cNvSpPr/>
          <p:nvPr/>
        </p:nvSpPr>
        <p:spPr>
          <a:xfrm>
            <a:off x="2652840" y="325764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rgbClr val="BBD6E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3" name="CustomShape 64"/>
          <p:cNvSpPr/>
          <p:nvPr/>
        </p:nvSpPr>
        <p:spPr>
          <a:xfrm>
            <a:off x="2672640" y="468324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rgbClr val="C4E0B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4" name="CustomShape 65"/>
          <p:cNvSpPr/>
          <p:nvPr/>
        </p:nvSpPr>
        <p:spPr>
          <a:xfrm>
            <a:off x="3818520" y="186480"/>
            <a:ext cx="4790160" cy="56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那麼要從哪裡開始呢？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775" name="CustomShape 66"/>
          <p:cNvSpPr/>
          <p:nvPr/>
        </p:nvSpPr>
        <p:spPr>
          <a:xfrm>
            <a:off x="3195360" y="3657600"/>
            <a:ext cx="7822080" cy="83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本身就是好用的文字編輯器，支援繁體中文介面，並可額外安裝許多功能，當然區區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HTML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它也是能夠駕馭的。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76" name="CustomShape 67"/>
          <p:cNvSpPr/>
          <p:nvPr/>
        </p:nvSpPr>
        <p:spPr>
          <a:xfrm>
            <a:off x="3183480" y="5126400"/>
            <a:ext cx="6773760" cy="68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全名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Visual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 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Studio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 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Code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，微軟開發的專門用於編寫程式碼的軟體，也有額外安裝的中文介面，但最重要的還是它強大的輔助功能，讓你在編寫時能夠輕鬆一些。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77" name="CustomShape 68"/>
          <p:cNvSpPr/>
          <p:nvPr/>
        </p:nvSpPr>
        <p:spPr>
          <a:xfrm flipH="1">
            <a:off x="821304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8" name="CustomShape 69"/>
          <p:cNvSpPr/>
          <p:nvPr/>
        </p:nvSpPr>
        <p:spPr>
          <a:xfrm>
            <a:off x="364896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780" name="Google Shape;468;p42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81" name="Google Shape;469;p42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782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3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4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5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6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7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8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9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0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1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2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3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4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5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6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7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8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9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00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01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02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803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804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05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06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07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08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09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0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1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2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3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4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5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6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7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8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9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0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1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2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3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4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5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6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7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8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9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0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1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2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3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834" name="Google Shape;522;p42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835" name="Google Shape;523;p42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836" name="CustomShape 54"/>
          <p:cNvSpPr/>
          <p:nvPr/>
        </p:nvSpPr>
        <p:spPr>
          <a:xfrm>
            <a:off x="4925880" y="2244240"/>
            <a:ext cx="18000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7" name="CustomShape 55"/>
          <p:cNvSpPr/>
          <p:nvPr/>
        </p:nvSpPr>
        <p:spPr>
          <a:xfrm>
            <a:off x="3068280" y="1594800"/>
            <a:ext cx="3567240" cy="518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548235"/>
                </a:solidFill>
                <a:latin typeface="Arial"/>
                <a:ea typeface="Arial"/>
              </a:rPr>
              <a:t>安裝VSCODE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sp>
        <p:nvSpPr>
          <p:cNvPr id="838" name="CustomShape 56"/>
          <p:cNvSpPr/>
          <p:nvPr/>
        </p:nvSpPr>
        <p:spPr>
          <a:xfrm>
            <a:off x="3111120" y="2120760"/>
            <a:ext cx="3523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9" name="CustomShape 57"/>
          <p:cNvSpPr/>
          <p:nvPr/>
        </p:nvSpPr>
        <p:spPr>
          <a:xfrm>
            <a:off x="2672640" y="168588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rgbClr val="C4E0B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0" name="CustomShape 58"/>
          <p:cNvSpPr/>
          <p:nvPr/>
        </p:nvSpPr>
        <p:spPr>
          <a:xfrm>
            <a:off x="3189240" y="2187000"/>
            <a:ext cx="7822080" cy="69444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38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到 </a:t>
            </a:r>
            <a:r>
              <a:rPr lang="en-US" sz="1800" b="0" u="sng" strike="noStrike" spc="-1">
                <a:solidFill>
                  <a:srgbClr val="0563C1"/>
                </a:solidFill>
                <a:uFillTx/>
                <a:latin typeface="Microsoft JhengHei"/>
                <a:ea typeface="Microsoft JhengHei"/>
                <a:hlinkClick r:id="rId5"/>
              </a:rPr>
              <a:t>https://code.visualstudio.com/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 下載主程式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841" name="圖片 2"/>
          <p:cNvPicPr/>
          <p:nvPr/>
        </p:nvPicPr>
        <p:blipFill>
          <a:blip r:embed="rId6"/>
          <a:stretch/>
        </p:blipFill>
        <p:spPr>
          <a:xfrm>
            <a:off x="3278160" y="2607120"/>
            <a:ext cx="4387320" cy="3399480"/>
          </a:xfrm>
          <a:prstGeom prst="rect">
            <a:avLst/>
          </a:prstGeom>
          <a:ln>
            <a:noFill/>
          </a:ln>
        </p:spPr>
      </p:pic>
      <p:sp>
        <p:nvSpPr>
          <p:cNvPr id="842" name="CustomShape 59"/>
          <p:cNvSpPr/>
          <p:nvPr/>
        </p:nvSpPr>
        <p:spPr>
          <a:xfrm>
            <a:off x="4239720" y="186480"/>
            <a:ext cx="3964320" cy="56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Visual Studio Code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3" name="CustomShape 60"/>
          <p:cNvSpPr/>
          <p:nvPr/>
        </p:nvSpPr>
        <p:spPr>
          <a:xfrm>
            <a:off x="39070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4" name="CustomShape 61"/>
          <p:cNvSpPr/>
          <p:nvPr/>
        </p:nvSpPr>
        <p:spPr>
          <a:xfrm flipH="1">
            <a:off x="821304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846" name="Google Shape;468;p42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47" name="Google Shape;469;p42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848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9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0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1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2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3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4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5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6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7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8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9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0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1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2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3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4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5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6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7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8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869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870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71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72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73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74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75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76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77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78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79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0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1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2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3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4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5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6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7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8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9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0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1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2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3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4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5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6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7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8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9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900" name="Google Shape;522;p42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901" name="Google Shape;523;p42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902" name="CustomShape 54"/>
          <p:cNvSpPr/>
          <p:nvPr/>
        </p:nvSpPr>
        <p:spPr>
          <a:xfrm>
            <a:off x="4925880" y="2244240"/>
            <a:ext cx="18000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3" name="CustomShape 55"/>
          <p:cNvSpPr/>
          <p:nvPr/>
        </p:nvSpPr>
        <p:spPr>
          <a:xfrm>
            <a:off x="3068280" y="1594800"/>
            <a:ext cx="3567240" cy="518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548235"/>
                </a:solidFill>
                <a:latin typeface="Arial"/>
                <a:ea typeface="Arial"/>
              </a:rPr>
              <a:t>VSCODE 中文化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904" name="CustomShape 56"/>
          <p:cNvSpPr/>
          <p:nvPr/>
        </p:nvSpPr>
        <p:spPr>
          <a:xfrm>
            <a:off x="3111120" y="2120760"/>
            <a:ext cx="3523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5" name="CustomShape 57"/>
          <p:cNvSpPr/>
          <p:nvPr/>
        </p:nvSpPr>
        <p:spPr>
          <a:xfrm>
            <a:off x="2672640" y="168588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rgbClr val="C4E0B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6" name="CustomShape 58"/>
          <p:cNvSpPr/>
          <p:nvPr/>
        </p:nvSpPr>
        <p:spPr>
          <a:xfrm>
            <a:off x="3189240" y="2187000"/>
            <a:ext cx="7822080" cy="69444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38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如果對英文有點障礙，非中文介面不可的人，VSCODE也是可以轉換成中文的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907" name="圖片 8"/>
          <p:cNvPicPr/>
          <p:nvPr/>
        </p:nvPicPr>
        <p:blipFill>
          <a:blip r:embed="rId5"/>
          <a:srcRect r="-169" b="50074"/>
          <a:stretch/>
        </p:blipFill>
        <p:spPr>
          <a:xfrm>
            <a:off x="3111120" y="2673000"/>
            <a:ext cx="7309800" cy="2763000"/>
          </a:xfrm>
          <a:prstGeom prst="rect">
            <a:avLst/>
          </a:prstGeom>
          <a:ln>
            <a:noFill/>
          </a:ln>
        </p:spPr>
      </p:pic>
      <p:sp>
        <p:nvSpPr>
          <p:cNvPr id="908" name="CustomShape 59"/>
          <p:cNvSpPr/>
          <p:nvPr/>
        </p:nvSpPr>
        <p:spPr>
          <a:xfrm>
            <a:off x="4239720" y="186480"/>
            <a:ext cx="3964320" cy="56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Visual Studio Code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09" name="CustomShape 60"/>
          <p:cNvSpPr/>
          <p:nvPr/>
        </p:nvSpPr>
        <p:spPr>
          <a:xfrm>
            <a:off x="390708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10" name="CustomShape 61"/>
          <p:cNvSpPr/>
          <p:nvPr/>
        </p:nvSpPr>
        <p:spPr>
          <a:xfrm flipH="1">
            <a:off x="821304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1" name="Group 1"/>
          <p:cNvGrpSpPr/>
          <p:nvPr/>
        </p:nvGrpSpPr>
        <p:grpSpPr>
          <a:xfrm>
            <a:off x="-7920" y="-23400"/>
            <a:ext cx="11839320" cy="6373080"/>
            <a:chOff x="-7920" y="-23400"/>
            <a:chExt cx="11839320" cy="6373080"/>
          </a:xfrm>
        </p:grpSpPr>
        <p:pic>
          <p:nvPicPr>
            <p:cNvPr id="912" name="Google Shape;636;p45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9507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13" name="Google Shape;637;p45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9244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914" name="CustomShape 2"/>
            <p:cNvSpPr/>
            <p:nvPr/>
          </p:nvSpPr>
          <p:spPr>
            <a:xfrm>
              <a:off x="7920" y="88308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5" name="CustomShape 3"/>
            <p:cNvSpPr/>
            <p:nvPr/>
          </p:nvSpPr>
          <p:spPr>
            <a:xfrm>
              <a:off x="82440" y="9579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6" name="CustomShape 4"/>
            <p:cNvSpPr/>
            <p:nvPr/>
          </p:nvSpPr>
          <p:spPr>
            <a:xfrm>
              <a:off x="-7920" y="82440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7" name="CustomShape 5"/>
            <p:cNvSpPr/>
            <p:nvPr/>
          </p:nvSpPr>
          <p:spPr>
            <a:xfrm>
              <a:off x="125280" y="10674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8" name="CustomShape 6"/>
            <p:cNvSpPr/>
            <p:nvPr/>
          </p:nvSpPr>
          <p:spPr>
            <a:xfrm>
              <a:off x="166680" y="110844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9" name="CustomShape 7"/>
            <p:cNvSpPr/>
            <p:nvPr/>
          </p:nvSpPr>
          <p:spPr>
            <a:xfrm>
              <a:off x="92160" y="10245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0" name="CustomShape 8"/>
            <p:cNvSpPr/>
            <p:nvPr/>
          </p:nvSpPr>
          <p:spPr>
            <a:xfrm>
              <a:off x="684360" y="10087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1" name="CustomShape 9"/>
            <p:cNvSpPr/>
            <p:nvPr/>
          </p:nvSpPr>
          <p:spPr>
            <a:xfrm>
              <a:off x="708120" y="104976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2" name="CustomShape 10"/>
            <p:cNvSpPr/>
            <p:nvPr/>
          </p:nvSpPr>
          <p:spPr>
            <a:xfrm>
              <a:off x="674640" y="9831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3" name="CustomShape 11"/>
            <p:cNvSpPr/>
            <p:nvPr/>
          </p:nvSpPr>
          <p:spPr>
            <a:xfrm>
              <a:off x="1201680" y="25167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4" name="CustomShape 12"/>
            <p:cNvSpPr/>
            <p:nvPr/>
          </p:nvSpPr>
          <p:spPr>
            <a:xfrm>
              <a:off x="1258920" y="25754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5" name="CustomShape 13"/>
            <p:cNvSpPr/>
            <p:nvPr/>
          </p:nvSpPr>
          <p:spPr>
            <a:xfrm>
              <a:off x="1184400" y="23580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6" name="CustomShape 14"/>
            <p:cNvSpPr/>
            <p:nvPr/>
          </p:nvSpPr>
          <p:spPr>
            <a:xfrm>
              <a:off x="1292400" y="26517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7" name="CustomShape 15"/>
            <p:cNvSpPr/>
            <p:nvPr/>
          </p:nvSpPr>
          <p:spPr>
            <a:xfrm>
              <a:off x="1317600" y="269280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8" name="CustomShape 16"/>
            <p:cNvSpPr/>
            <p:nvPr/>
          </p:nvSpPr>
          <p:spPr>
            <a:xfrm>
              <a:off x="1258920" y="262620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9" name="CustomShape 17"/>
            <p:cNvSpPr/>
            <p:nvPr/>
          </p:nvSpPr>
          <p:spPr>
            <a:xfrm>
              <a:off x="1535040" y="8640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0" name="CustomShape 18"/>
            <p:cNvSpPr/>
            <p:nvPr/>
          </p:nvSpPr>
          <p:spPr>
            <a:xfrm>
              <a:off x="1576440" y="12744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1" name="CustomShape 19"/>
            <p:cNvSpPr/>
            <p:nvPr/>
          </p:nvSpPr>
          <p:spPr>
            <a:xfrm>
              <a:off x="1509840" y="-2340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2" name="CustomShape 20"/>
            <p:cNvSpPr/>
            <p:nvPr/>
          </p:nvSpPr>
          <p:spPr>
            <a:xfrm>
              <a:off x="1601640" y="1782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3" name="CustomShape 21"/>
            <p:cNvSpPr/>
            <p:nvPr/>
          </p:nvSpPr>
          <p:spPr>
            <a:xfrm>
              <a:off x="1617840" y="2037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4" name="CustomShape 22"/>
            <p:cNvSpPr/>
            <p:nvPr/>
          </p:nvSpPr>
          <p:spPr>
            <a:xfrm>
              <a:off x="1576440" y="1609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935" name="Group 23"/>
            <p:cNvGrpSpPr/>
            <p:nvPr/>
          </p:nvGrpSpPr>
          <p:grpSpPr>
            <a:xfrm>
              <a:off x="1884240" y="137160"/>
              <a:ext cx="9672840" cy="1184040"/>
              <a:chOff x="1884240" y="137160"/>
              <a:chExt cx="9672840" cy="1184040"/>
            </a:xfrm>
          </p:grpSpPr>
          <p:sp>
            <p:nvSpPr>
              <p:cNvPr id="936" name="CustomShape 24"/>
              <p:cNvSpPr/>
              <p:nvPr/>
            </p:nvSpPr>
            <p:spPr>
              <a:xfrm>
                <a:off x="220176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37" name="CustomShape 25"/>
              <p:cNvSpPr/>
              <p:nvPr/>
            </p:nvSpPr>
            <p:spPr>
              <a:xfrm>
                <a:off x="2544840" y="10576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38" name="CustomShape 26"/>
              <p:cNvSpPr/>
              <p:nvPr/>
            </p:nvSpPr>
            <p:spPr>
              <a:xfrm>
                <a:off x="2894040" y="10576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39" name="CustomShape 27"/>
              <p:cNvSpPr/>
              <p:nvPr/>
            </p:nvSpPr>
            <p:spPr>
              <a:xfrm>
                <a:off x="324468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0" name="CustomShape 28"/>
              <p:cNvSpPr/>
              <p:nvPr/>
            </p:nvSpPr>
            <p:spPr>
              <a:xfrm>
                <a:off x="359568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1" name="CustomShape 29"/>
              <p:cNvSpPr/>
              <p:nvPr/>
            </p:nvSpPr>
            <p:spPr>
              <a:xfrm>
                <a:off x="394488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2" name="CustomShape 30"/>
              <p:cNvSpPr/>
              <p:nvPr/>
            </p:nvSpPr>
            <p:spPr>
              <a:xfrm>
                <a:off x="429588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3" name="CustomShape 31"/>
              <p:cNvSpPr/>
              <p:nvPr/>
            </p:nvSpPr>
            <p:spPr>
              <a:xfrm>
                <a:off x="4638600" y="10576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4" name="CustomShape 32"/>
              <p:cNvSpPr/>
              <p:nvPr/>
            </p:nvSpPr>
            <p:spPr>
              <a:xfrm>
                <a:off x="4987800" y="10576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5" name="CustomShape 33"/>
              <p:cNvSpPr/>
              <p:nvPr/>
            </p:nvSpPr>
            <p:spPr>
              <a:xfrm>
                <a:off x="533880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6" name="CustomShape 34"/>
              <p:cNvSpPr/>
              <p:nvPr/>
            </p:nvSpPr>
            <p:spPr>
              <a:xfrm>
                <a:off x="568944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7" name="CustomShape 35"/>
              <p:cNvSpPr/>
              <p:nvPr/>
            </p:nvSpPr>
            <p:spPr>
              <a:xfrm>
                <a:off x="603900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8" name="CustomShape 36"/>
              <p:cNvSpPr/>
              <p:nvPr/>
            </p:nvSpPr>
            <p:spPr>
              <a:xfrm>
                <a:off x="638964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9" name="CustomShape 37"/>
              <p:cNvSpPr/>
              <p:nvPr/>
            </p:nvSpPr>
            <p:spPr>
              <a:xfrm>
                <a:off x="6732720" y="10576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0" name="CustomShape 38"/>
              <p:cNvSpPr/>
              <p:nvPr/>
            </p:nvSpPr>
            <p:spPr>
              <a:xfrm>
                <a:off x="7081920" y="10576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1" name="CustomShape 39"/>
              <p:cNvSpPr/>
              <p:nvPr/>
            </p:nvSpPr>
            <p:spPr>
              <a:xfrm>
                <a:off x="743256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2" name="CustomShape 40"/>
              <p:cNvSpPr/>
              <p:nvPr/>
            </p:nvSpPr>
            <p:spPr>
              <a:xfrm>
                <a:off x="778356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3" name="CustomShape 41"/>
              <p:cNvSpPr/>
              <p:nvPr/>
            </p:nvSpPr>
            <p:spPr>
              <a:xfrm>
                <a:off x="813276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4" name="CustomShape 42"/>
              <p:cNvSpPr/>
              <p:nvPr/>
            </p:nvSpPr>
            <p:spPr>
              <a:xfrm>
                <a:off x="848376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5" name="CustomShape 43"/>
              <p:cNvSpPr/>
              <p:nvPr/>
            </p:nvSpPr>
            <p:spPr>
              <a:xfrm>
                <a:off x="8826480" y="10576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6" name="CustomShape 44"/>
              <p:cNvSpPr/>
              <p:nvPr/>
            </p:nvSpPr>
            <p:spPr>
              <a:xfrm>
                <a:off x="917568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7" name="CustomShape 45"/>
              <p:cNvSpPr/>
              <p:nvPr/>
            </p:nvSpPr>
            <p:spPr>
              <a:xfrm>
                <a:off x="952668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8" name="CustomShape 46"/>
              <p:cNvSpPr/>
              <p:nvPr/>
            </p:nvSpPr>
            <p:spPr>
              <a:xfrm>
                <a:off x="987732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9" name="CustomShape 47"/>
              <p:cNvSpPr/>
              <p:nvPr/>
            </p:nvSpPr>
            <p:spPr>
              <a:xfrm>
                <a:off x="1022652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60" name="CustomShape 48"/>
              <p:cNvSpPr/>
              <p:nvPr/>
            </p:nvSpPr>
            <p:spPr>
              <a:xfrm>
                <a:off x="10569600" y="10576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61" name="CustomShape 49"/>
              <p:cNvSpPr/>
              <p:nvPr/>
            </p:nvSpPr>
            <p:spPr>
              <a:xfrm>
                <a:off x="10920240" y="10576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62" name="CustomShape 50"/>
              <p:cNvSpPr/>
              <p:nvPr/>
            </p:nvSpPr>
            <p:spPr>
              <a:xfrm>
                <a:off x="11269800" y="10576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63" name="CustomShape 51"/>
              <p:cNvSpPr/>
              <p:nvPr/>
            </p:nvSpPr>
            <p:spPr>
              <a:xfrm>
                <a:off x="1893960" y="1530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64" name="CustomShape 52"/>
              <p:cNvSpPr/>
              <p:nvPr/>
            </p:nvSpPr>
            <p:spPr>
              <a:xfrm>
                <a:off x="1909800" y="17028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65" name="CustomShape 53"/>
              <p:cNvSpPr/>
              <p:nvPr/>
            </p:nvSpPr>
            <p:spPr>
              <a:xfrm>
                <a:off x="1884240" y="1371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966" name="Google Shape;690;p45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9188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967" name="Google Shape;691;p45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968" name="CustomShape 54"/>
          <p:cNvSpPr/>
          <p:nvPr/>
        </p:nvSpPr>
        <p:spPr>
          <a:xfrm>
            <a:off x="4658760" y="22464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697DA9"/>
                </a:solidFill>
                <a:latin typeface="Arial"/>
                <a:ea typeface="Arial"/>
              </a:rPr>
              <a:t>Html </a:t>
            </a:r>
            <a:r>
              <a:rPr lang="en-US" sz="3200" b="1" strike="noStrike" spc="-1" dirty="0" err="1">
                <a:solidFill>
                  <a:srgbClr val="697DA9"/>
                </a:solidFill>
                <a:latin typeface="Arial"/>
                <a:ea typeface="Arial"/>
              </a:rPr>
              <a:t>的架構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969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0" name="CustomShape 56"/>
          <p:cNvSpPr/>
          <p:nvPr/>
        </p:nvSpPr>
        <p:spPr>
          <a:xfrm flipH="1">
            <a:off x="752076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1" name="CustomShape 57"/>
          <p:cNvSpPr/>
          <p:nvPr/>
        </p:nvSpPr>
        <p:spPr>
          <a:xfrm rot="21222600" flipH="1">
            <a:off x="2530080" y="1883160"/>
            <a:ext cx="3259440" cy="3621600"/>
          </a:xfrm>
          <a:custGeom>
            <a:avLst/>
            <a:gdLst/>
            <a:ahLst/>
            <a:cxnLst/>
            <a:rect l="l" t="t" r="r" b="b"/>
            <a:pathLst>
              <a:path w="2413549" h="2683960">
                <a:moveTo>
                  <a:pt x="413531" y="2683960"/>
                </a:moveTo>
                <a:cubicBezTo>
                  <a:pt x="174396" y="2321516"/>
                  <a:pt x="5905" y="1840545"/>
                  <a:pt x="109" y="1538984"/>
                </a:cubicBezTo>
                <a:cubicBezTo>
                  <a:pt x="-9551" y="1036381"/>
                  <a:pt x="625347" y="313189"/>
                  <a:pt x="1045927" y="148698"/>
                </a:cubicBezTo>
                <a:cubicBezTo>
                  <a:pt x="1466507" y="-15793"/>
                  <a:pt x="2110062" y="-70810"/>
                  <a:pt x="2413549" y="124136"/>
                </a:cubicBezTo>
              </a:path>
            </a:pathLst>
          </a:custGeom>
          <a:noFill/>
          <a:ln w="1908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2" name="CustomShape 58"/>
          <p:cNvSpPr/>
          <p:nvPr/>
        </p:nvSpPr>
        <p:spPr>
          <a:xfrm>
            <a:off x="5534640" y="4654800"/>
            <a:ext cx="352800" cy="37476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3" name="CustomShape 59"/>
          <p:cNvSpPr/>
          <p:nvPr/>
        </p:nvSpPr>
        <p:spPr>
          <a:xfrm>
            <a:off x="5555880" y="3288240"/>
            <a:ext cx="352800" cy="37476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4" name="CustomShape 60"/>
          <p:cNvSpPr/>
          <p:nvPr/>
        </p:nvSpPr>
        <p:spPr>
          <a:xfrm>
            <a:off x="4662720" y="2189160"/>
            <a:ext cx="352800" cy="37476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5" name="CustomShape 61"/>
          <p:cNvSpPr/>
          <p:nvPr/>
        </p:nvSpPr>
        <p:spPr>
          <a:xfrm flipH="1">
            <a:off x="6012000" y="4978800"/>
            <a:ext cx="4757040" cy="60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25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HTML 元素指的是從開始標籤（start tag）到結束標籤（end tag）的所有代码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976" name="CustomShape 62"/>
          <p:cNvSpPr/>
          <p:nvPr/>
        </p:nvSpPr>
        <p:spPr>
          <a:xfrm flipH="1">
            <a:off x="5979960" y="4613760"/>
            <a:ext cx="111276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697DA9"/>
                </a:solidFill>
                <a:latin typeface="Microsoft JhengHei"/>
                <a:ea typeface="Microsoft JhengHei"/>
              </a:rPr>
              <a:t>元素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77" name="CustomShape 63"/>
          <p:cNvSpPr/>
          <p:nvPr/>
        </p:nvSpPr>
        <p:spPr>
          <a:xfrm flipH="1">
            <a:off x="6842160" y="3291120"/>
            <a:ext cx="4757040" cy="60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333333"/>
                </a:solidFill>
                <a:latin typeface="Microsoft JhengHei UI"/>
                <a:ea typeface="Microsoft JhengHei UI"/>
              </a:rPr>
              <a:t>HTML文件裡的標籤需有「&lt;&gt;」符號，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333333"/>
                </a:solidFill>
                <a:latin typeface="Microsoft JhengHei UI"/>
                <a:ea typeface="Microsoft JhengHei UI"/>
              </a:rPr>
              <a:t>一對標籤裡的結尾需加上「/」符號。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333333"/>
                </a:solidFill>
                <a:latin typeface="Microsoft JhengHei UI"/>
                <a:ea typeface="Microsoft JhengHei UI"/>
              </a:rPr>
              <a:t>HTML標籤不分大小寫。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978" name="CustomShape 64"/>
          <p:cNvSpPr/>
          <p:nvPr/>
        </p:nvSpPr>
        <p:spPr>
          <a:xfrm flipH="1">
            <a:off x="5994000" y="3267720"/>
            <a:ext cx="111276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697DA9"/>
                </a:solidFill>
                <a:latin typeface="Microsoft JhengHei"/>
                <a:ea typeface="Microsoft JhengHei"/>
              </a:rPr>
              <a:t>標籤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697DA9"/>
                </a:solidFill>
                <a:latin typeface="Microsoft JhengHei"/>
                <a:ea typeface="Microsoft JhengHei"/>
              </a:rPr>
              <a:t>Tag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79" name="CustomShape 65"/>
          <p:cNvSpPr/>
          <p:nvPr/>
        </p:nvSpPr>
        <p:spPr>
          <a:xfrm flipH="1">
            <a:off x="6314040" y="2013480"/>
            <a:ext cx="5317560" cy="5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HTML文件的程式碼分為三個區塊 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&lt;html&gt;...&lt;/html&gt;、&lt;head&gt;...&lt;/head&gt;、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&lt;body&gt;...&lt;/body&gt;。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980" name="CustomShape 66"/>
          <p:cNvSpPr/>
          <p:nvPr/>
        </p:nvSpPr>
        <p:spPr>
          <a:xfrm flipH="1">
            <a:off x="5191920" y="2098080"/>
            <a:ext cx="111276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697DA9"/>
                </a:solidFill>
                <a:latin typeface="Microsoft JhengHei"/>
                <a:ea typeface="Microsoft JhengHei"/>
              </a:rPr>
              <a:t>架構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>
              <a:latin typeface="Arial"/>
            </a:endParaRPr>
          </a:p>
        </p:txBody>
      </p:sp>
      <p:sp>
        <p:nvSpPr>
          <p:cNvPr id="981" name="CustomShape 67"/>
          <p:cNvSpPr/>
          <p:nvPr/>
        </p:nvSpPr>
        <p:spPr>
          <a:xfrm>
            <a:off x="2352240" y="2754720"/>
            <a:ext cx="3213000" cy="25838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&lt;html&gt;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  &lt;head&gt;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   HTML </a:t>
            </a:r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文件的標題</a:t>
            </a:r>
          </a:p>
          <a:p>
            <a:r>
              <a:rPr lang="en-US" altLang="zh-TW" dirty="0">
                <a:solidFill>
                  <a:srgbClr val="800000"/>
                </a:solidFill>
                <a:latin typeface="Menlo" panose="020B0609030804020204" pitchFamily="49" charset="0"/>
              </a:rPr>
              <a:t>  &lt;/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head&gt;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  &lt;body&gt;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   HTML </a:t>
            </a:r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文件的內容</a:t>
            </a:r>
          </a:p>
          <a:p>
            <a:r>
              <a:rPr lang="en-US" altLang="zh-TW" dirty="0">
                <a:solidFill>
                  <a:srgbClr val="800000"/>
                </a:solidFill>
                <a:latin typeface="Menlo" panose="020B0609030804020204" pitchFamily="49" charset="0"/>
              </a:rPr>
              <a:t>  &lt;/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body&gt;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&lt;/html&gt;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2" name="Google Shape;624;p44"/>
          <p:cNvPicPr/>
          <p:nvPr/>
        </p:nvPicPr>
        <p:blipFill>
          <a:blip r:embed="rId3"/>
          <a:srcRect l="5651" r="5415"/>
          <a:stretch/>
        </p:blipFill>
        <p:spPr>
          <a:xfrm flipH="1">
            <a:off x="1656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983" name="CustomShape 1"/>
          <p:cNvSpPr/>
          <p:nvPr/>
        </p:nvSpPr>
        <p:spPr>
          <a:xfrm>
            <a:off x="826200" y="1176480"/>
            <a:ext cx="4154400" cy="415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4" name="CustomShape 2"/>
          <p:cNvSpPr/>
          <p:nvPr/>
        </p:nvSpPr>
        <p:spPr>
          <a:xfrm>
            <a:off x="4932360" y="2629080"/>
            <a:ext cx="5657400" cy="703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Microsoft JhengHei UI"/>
                <a:ea typeface="Microsoft JhengHei"/>
              </a:rPr>
              <a:t>2.如何使用</a:t>
            </a:r>
            <a:r>
              <a:rPr lang="en-US" sz="4000" b="1" strike="noStrike" spc="-1">
                <a:solidFill>
                  <a:srgbClr val="000000"/>
                </a:solidFill>
                <a:latin typeface="Microsoft JhengHei UI"/>
                <a:ea typeface="Arial"/>
              </a:rPr>
              <a:t>HTML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985" name="CustomShape 3"/>
          <p:cNvSpPr/>
          <p:nvPr/>
        </p:nvSpPr>
        <p:spPr>
          <a:xfrm>
            <a:off x="5265360" y="29512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 w="12600">
            <a:solidFill>
              <a:schemeClr val="lt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86" name="Google Shape;629;p44"/>
          <p:cNvPicPr/>
          <p:nvPr/>
        </p:nvPicPr>
        <p:blipFill>
          <a:blip r:embed="rId4"/>
          <a:stretch/>
        </p:blipFill>
        <p:spPr>
          <a:xfrm>
            <a:off x="968400" y="758160"/>
            <a:ext cx="4483080" cy="4483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7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988" name="图片 2122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89" name="图片 147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990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1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2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3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4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5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6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7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8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9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0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1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2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3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4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5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6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7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8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9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10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011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1012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13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14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15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16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17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18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19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0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1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2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3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4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5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6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7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8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29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0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1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2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3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4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5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6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7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8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39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40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41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042" name="图片 2121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043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044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5" name="CustomShape 55"/>
          <p:cNvSpPr/>
          <p:nvPr/>
        </p:nvSpPr>
        <p:spPr>
          <a:xfrm>
            <a:off x="4815000" y="1652040"/>
            <a:ext cx="6336360" cy="3366360"/>
          </a:xfrm>
          <a:custGeom>
            <a:avLst/>
            <a:gdLst/>
            <a:ahLst/>
            <a:cxnLst/>
            <a:rect l="l" t="t" r="r" b="b"/>
            <a:pathLst>
              <a:path w="6340891" h="3371045">
                <a:moveTo>
                  <a:pt x="6132936" y="695744"/>
                </a:moveTo>
                <a:cubicBezTo>
                  <a:pt x="5839187" y="186374"/>
                  <a:pt x="4751966" y="65196"/>
                  <a:pt x="3863635" y="11508"/>
                </a:cubicBezTo>
                <a:cubicBezTo>
                  <a:pt x="2975304" y="-42180"/>
                  <a:pt x="1365561" y="94244"/>
                  <a:pt x="802952" y="373619"/>
                </a:cubicBezTo>
                <a:cubicBezTo>
                  <a:pt x="240343" y="652994"/>
                  <a:pt x="500714" y="1320151"/>
                  <a:pt x="487982" y="1687758"/>
                </a:cubicBezTo>
                <a:cubicBezTo>
                  <a:pt x="352329" y="1891237"/>
                  <a:pt x="309273" y="1874798"/>
                  <a:pt x="0" y="2147725"/>
                </a:cubicBezTo>
                <a:cubicBezTo>
                  <a:pt x="405021" y="2298033"/>
                  <a:pt x="580106" y="2367762"/>
                  <a:pt x="730484" y="2432371"/>
                </a:cubicBezTo>
                <a:cubicBezTo>
                  <a:pt x="954478" y="3792721"/>
                  <a:pt x="4725721" y="3357166"/>
                  <a:pt x="5626130" y="3067728"/>
                </a:cubicBezTo>
                <a:cubicBezTo>
                  <a:pt x="6526539" y="2778290"/>
                  <a:pt x="6426685" y="1205114"/>
                  <a:pt x="6132936" y="695744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046" name="Group 56"/>
          <p:cNvGrpSpPr/>
          <p:nvPr/>
        </p:nvGrpSpPr>
        <p:grpSpPr>
          <a:xfrm>
            <a:off x="2517840" y="5397480"/>
            <a:ext cx="2911320" cy="150840"/>
            <a:chOff x="2517840" y="5397480"/>
            <a:chExt cx="2911320" cy="150840"/>
          </a:xfrm>
        </p:grpSpPr>
        <p:sp>
          <p:nvSpPr>
            <p:cNvPr id="1047" name="CustomShape 57"/>
            <p:cNvSpPr/>
            <p:nvPr/>
          </p:nvSpPr>
          <p:spPr>
            <a:xfrm>
              <a:off x="2517840" y="5397480"/>
              <a:ext cx="2911320" cy="288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8" name="CustomShape 58"/>
            <p:cNvSpPr/>
            <p:nvPr/>
          </p:nvSpPr>
          <p:spPr>
            <a:xfrm>
              <a:off x="2731320" y="541548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9" name="CustomShape 59"/>
            <p:cNvSpPr/>
            <p:nvPr/>
          </p:nvSpPr>
          <p:spPr>
            <a:xfrm>
              <a:off x="3025440" y="541980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0" name="CustomShape 60"/>
            <p:cNvSpPr/>
            <p:nvPr/>
          </p:nvSpPr>
          <p:spPr>
            <a:xfrm>
              <a:off x="3310560" y="540396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1" name="CustomShape 61"/>
            <p:cNvSpPr/>
            <p:nvPr/>
          </p:nvSpPr>
          <p:spPr>
            <a:xfrm>
              <a:off x="3543480" y="541656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2" name="CustomShape 62"/>
            <p:cNvSpPr/>
            <p:nvPr/>
          </p:nvSpPr>
          <p:spPr>
            <a:xfrm>
              <a:off x="3837960" y="54208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3" name="CustomShape 63"/>
            <p:cNvSpPr/>
            <p:nvPr/>
          </p:nvSpPr>
          <p:spPr>
            <a:xfrm>
              <a:off x="4123080" y="540504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4" name="CustomShape 64"/>
            <p:cNvSpPr/>
            <p:nvPr/>
          </p:nvSpPr>
          <p:spPr>
            <a:xfrm>
              <a:off x="4408920" y="542340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5" name="CustomShape 65"/>
            <p:cNvSpPr/>
            <p:nvPr/>
          </p:nvSpPr>
          <p:spPr>
            <a:xfrm>
              <a:off x="4703040" y="54280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6" name="CustomShape 66"/>
            <p:cNvSpPr/>
            <p:nvPr/>
          </p:nvSpPr>
          <p:spPr>
            <a:xfrm>
              <a:off x="4988160" y="541188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057" name="图片 216"/>
          <p:cNvPicPr/>
          <p:nvPr/>
        </p:nvPicPr>
        <p:blipFill>
          <a:blip r:embed="rId5"/>
          <a:stretch/>
        </p:blipFill>
        <p:spPr>
          <a:xfrm>
            <a:off x="2347920" y="2270880"/>
            <a:ext cx="3357720" cy="3357720"/>
          </a:xfrm>
          <a:prstGeom prst="rect">
            <a:avLst/>
          </a:prstGeom>
          <a:ln>
            <a:noFill/>
          </a:ln>
        </p:spPr>
      </p:pic>
      <p:sp>
        <p:nvSpPr>
          <p:cNvPr id="1058" name="CustomShape 67"/>
          <p:cNvSpPr/>
          <p:nvPr/>
        </p:nvSpPr>
        <p:spPr>
          <a:xfrm>
            <a:off x="5297400" y="2512080"/>
            <a:ext cx="5441040" cy="173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strike="noStrike" spc="-1" dirty="0" err="1">
                <a:solidFill>
                  <a:srgbClr val="767171"/>
                </a:solidFill>
                <a:latin typeface="Microsoft JhengHei"/>
                <a:ea typeface="Microsoft JhengHei"/>
              </a:rPr>
              <a:t>首先我們要先知道</a:t>
            </a:r>
            <a:endParaRPr lang="en-US" sz="2400" b="0" strike="noStrike" spc="-1" dirty="0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lang="en-US" sz="2400" b="1" strike="noStrike" spc="-1" dirty="0" err="1">
                <a:solidFill>
                  <a:srgbClr val="767171"/>
                </a:solidFill>
                <a:latin typeface="Microsoft JhengHei"/>
                <a:ea typeface="Microsoft JhengHei"/>
              </a:rPr>
              <a:t>有兩種元素</a:t>
            </a:r>
            <a:endParaRPr lang="en-US" sz="2400" b="0" strike="noStrike" spc="-1" dirty="0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lang="en-US" sz="2400" b="1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block(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塊元素</a:t>
            </a:r>
            <a:r>
              <a:rPr lang="en-US" sz="2400" b="1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)、inline(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內聯元素</a:t>
            </a:r>
            <a:r>
              <a:rPr lang="en-US" sz="2400" b="1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)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059" name="CustomShape 68"/>
          <p:cNvSpPr/>
          <p:nvPr/>
        </p:nvSpPr>
        <p:spPr>
          <a:xfrm>
            <a:off x="4658760" y="224640"/>
            <a:ext cx="2968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 基本標籤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060" name="CustomShape 69"/>
          <p:cNvSpPr/>
          <p:nvPr/>
        </p:nvSpPr>
        <p:spPr>
          <a:xfrm flipH="1">
            <a:off x="769932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1062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63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064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5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6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7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8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9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0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1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2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3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4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5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6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7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8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9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0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1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2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3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4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085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1086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87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88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89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0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1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2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3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4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5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6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7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8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99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0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1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2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3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4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5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6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7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8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09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10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11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12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13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14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15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116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117" name="Google Shape;922;p48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118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9" name="CustomShape 55"/>
          <p:cNvSpPr/>
          <p:nvPr/>
        </p:nvSpPr>
        <p:spPr>
          <a:xfrm>
            <a:off x="2265840" y="1633320"/>
            <a:ext cx="436320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標題|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120" name="CustomShape 56"/>
          <p:cNvSpPr/>
          <p:nvPr/>
        </p:nvSpPr>
        <p:spPr>
          <a:xfrm>
            <a:off x="3300120" y="1718640"/>
            <a:ext cx="75837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HTML 標題（Head）是通過 &lt;h1&gt; - &lt;h6&gt; 等標籤進行定義的字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121" name="CustomShape 57"/>
          <p:cNvSpPr/>
          <p:nvPr/>
        </p:nvSpPr>
        <p:spPr>
          <a:xfrm>
            <a:off x="5661720" y="5250600"/>
            <a:ext cx="4794480" cy="583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r>
              <a:rPr lang="en-US" sz="3200" dirty="0">
                <a:solidFill>
                  <a:srgbClr val="800000"/>
                </a:solidFill>
                <a:latin typeface="Menlo" panose="020B0609030804020204" pitchFamily="49" charset="0"/>
              </a:rPr>
              <a:t>&lt;h1&gt;</a:t>
            </a:r>
            <a:r>
              <a:rPr lang="en-US" sz="32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zh-TW" altLang="en-US" sz="3200" dirty="0">
                <a:solidFill>
                  <a:srgbClr val="000000"/>
                </a:solidFill>
                <a:latin typeface="Menlo" panose="020B0609030804020204" pitchFamily="49" charset="0"/>
              </a:rPr>
              <a:t>文字內容</a:t>
            </a:r>
            <a:r>
              <a:rPr lang="en-US" altLang="zh-TW" sz="32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r>
              <a:rPr lang="en-US" altLang="zh-TW" sz="32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3200" dirty="0">
                <a:solidFill>
                  <a:srgbClr val="800000"/>
                </a:solidFill>
                <a:latin typeface="Menlo" panose="020B0609030804020204" pitchFamily="49" charset="0"/>
              </a:rPr>
              <a:t>h1&gt;</a:t>
            </a:r>
            <a:endParaRPr lang="en-US" sz="32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122" name="CustomShape 58"/>
          <p:cNvSpPr/>
          <p:nvPr/>
        </p:nvSpPr>
        <p:spPr>
          <a:xfrm>
            <a:off x="2377800" y="2646360"/>
            <a:ext cx="4314240" cy="16297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&lt;h1&gt;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課程組自我介紹 </a:t>
            </a:r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h1&gt;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&lt;h2&gt;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張米米 </a:t>
            </a:r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h2&gt;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&lt;h2&gt;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朱彥旻 </a:t>
            </a:r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h2&gt;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&lt;h2&gt;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李品澤 </a:t>
            </a:r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h2&gt;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&lt;h2&gt;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林柏宏 </a:t>
            </a:r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h2&gt;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123" name="CustomShape 59"/>
          <p:cNvSpPr/>
          <p:nvPr/>
        </p:nvSpPr>
        <p:spPr>
          <a:xfrm>
            <a:off x="4658760" y="224640"/>
            <a:ext cx="2968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 基本標籤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124" name="CustomShape 60"/>
          <p:cNvSpPr/>
          <p:nvPr/>
        </p:nvSpPr>
        <p:spPr>
          <a:xfrm flipH="1">
            <a:off x="769932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5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1126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27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128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29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0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1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2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3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4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5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6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7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8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9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0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1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2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3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4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5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6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7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8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149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1150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51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52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53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54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55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56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57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58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59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0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1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2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3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4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5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6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7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8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69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0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1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2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3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4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5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6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7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8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79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180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181" name="Google Shape;922;p48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182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3" name="CustomShape 55"/>
          <p:cNvSpPr/>
          <p:nvPr/>
        </p:nvSpPr>
        <p:spPr>
          <a:xfrm>
            <a:off x="2265840" y="1633320"/>
            <a:ext cx="436320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連結|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sp>
        <p:nvSpPr>
          <p:cNvPr id="1184" name="CustomShape 56"/>
          <p:cNvSpPr/>
          <p:nvPr/>
        </p:nvSpPr>
        <p:spPr>
          <a:xfrm>
            <a:off x="3312000" y="1728000"/>
            <a:ext cx="7399440" cy="118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HTML 連結是通過 &lt;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a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&gt; 標籤進行定義的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在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href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屬性中指定鏈接的地址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可加入文字註解就跟超連結用途一樣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1185" name="CustomShape 57"/>
          <p:cNvSpPr/>
          <p:nvPr/>
        </p:nvSpPr>
        <p:spPr>
          <a:xfrm>
            <a:off x="3372013" y="4098960"/>
            <a:ext cx="5947307" cy="13835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r>
              <a:rPr lang="en-US" sz="2800" dirty="0">
                <a:solidFill>
                  <a:srgbClr val="800000"/>
                </a:solidFill>
                <a:latin typeface="Menlo" panose="020B0609030804020204" pitchFamily="49" charset="0"/>
              </a:rPr>
              <a:t>&lt;a</a:t>
            </a:r>
            <a:r>
              <a:rPr lang="en-US" sz="2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Menlo" panose="020B0609030804020204" pitchFamily="49" charset="0"/>
              </a:rPr>
              <a:t>href</a:t>
            </a:r>
            <a:r>
              <a:rPr lang="en-US" sz="28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28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zh-TW" altLang="en-US" sz="2800" dirty="0">
                <a:solidFill>
                  <a:srgbClr val="0000FF"/>
                </a:solidFill>
                <a:latin typeface="Menlo" panose="020B0609030804020204" pitchFamily="49" charset="0"/>
              </a:rPr>
              <a:t>網址</a:t>
            </a:r>
            <a:r>
              <a:rPr lang="en-US" altLang="zh-TW" sz="28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altLang="zh-TW" sz="28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zh-TW" altLang="en-US" sz="2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sz="28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zh-TW" altLang="en-US" sz="2800" dirty="0">
                <a:solidFill>
                  <a:srgbClr val="000000"/>
                </a:solidFill>
                <a:latin typeface="Menlo" panose="020B0609030804020204" pitchFamily="49" charset="0"/>
              </a:rPr>
              <a:t>文字</a:t>
            </a:r>
            <a:r>
              <a:rPr lang="en-US" altLang="zh-TW" sz="28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r>
              <a:rPr lang="en-US" altLang="zh-TW" sz="28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800" dirty="0">
                <a:solidFill>
                  <a:srgbClr val="800000"/>
                </a:solidFill>
                <a:latin typeface="Menlo" panose="020B0609030804020204" pitchFamily="49" charset="0"/>
              </a:rPr>
              <a:t>a&gt;</a:t>
            </a:r>
            <a:endParaRPr lang="en-US" sz="28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br>
              <a:rPr lang="en-US" sz="2800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sz="28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186" name="CustomShape 58"/>
          <p:cNvSpPr/>
          <p:nvPr/>
        </p:nvSpPr>
        <p:spPr>
          <a:xfrm>
            <a:off x="2423880" y="3151298"/>
            <a:ext cx="9130680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&lt;a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href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0000FF"/>
                </a:solidFill>
                <a:latin typeface="Menlo" panose="020B0609030804020204" pitchFamily="49" charset="0"/>
              </a:rPr>
              <a:t>"https://</a:t>
            </a:r>
            <a:r>
              <a:rPr lang="en-US" sz="2400" dirty="0" err="1">
                <a:solidFill>
                  <a:srgbClr val="0000FF"/>
                </a:solidFill>
                <a:latin typeface="Menlo" panose="020B0609030804020204" pitchFamily="49" charset="0"/>
              </a:rPr>
              <a:t>agar.io</a:t>
            </a:r>
            <a:r>
              <a:rPr lang="en-US" sz="2400" dirty="0">
                <a:solidFill>
                  <a:srgbClr val="0000FF"/>
                </a:solidFill>
                <a:latin typeface="Menlo" panose="020B0609030804020204" pitchFamily="49" charset="0"/>
              </a:rPr>
              <a:t>/</a:t>
            </a:r>
            <a:r>
              <a:rPr lang="en-US" sz="2400" dirty="0" err="1">
                <a:solidFill>
                  <a:srgbClr val="0000FF"/>
                </a:solidFill>
                <a:latin typeface="Menlo" panose="020B0609030804020204" pitchFamily="49" charset="0"/>
              </a:rPr>
              <a:t>index.html</a:t>
            </a:r>
            <a:r>
              <a:rPr lang="en-US" sz="24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zh-TW" alt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文字</a:t>
            </a:r>
            <a:r>
              <a:rPr lang="en-US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) </a:t>
            </a:r>
            <a:r>
              <a:rPr lang="en-US" altLang="zh-TW" sz="24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a&gt;</a:t>
            </a:r>
            <a:endParaRPr lang="en-US" sz="24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187" name="CustomShape 59"/>
          <p:cNvSpPr/>
          <p:nvPr/>
        </p:nvSpPr>
        <p:spPr>
          <a:xfrm>
            <a:off x="4658760" y="224640"/>
            <a:ext cx="2968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 基本標籤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188" name="CustomShape 60"/>
          <p:cNvSpPr/>
          <p:nvPr/>
        </p:nvSpPr>
        <p:spPr>
          <a:xfrm flipH="1">
            <a:off x="769932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9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1190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91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192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3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4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5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6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7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8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9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0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1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2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3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4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5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6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7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8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9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10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11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12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213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1214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15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16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17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18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19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0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1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2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3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4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5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6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7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8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9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0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1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2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3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4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5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6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7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8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39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40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41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42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43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244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245" name="Google Shape;922;p48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246" name="CustomShape 54"/>
          <p:cNvSpPr/>
          <p:nvPr/>
        </p:nvSpPr>
        <p:spPr>
          <a:xfrm>
            <a:off x="4658760" y="224640"/>
            <a:ext cx="2968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 基本標籤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247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8" name="CustomShape 56"/>
          <p:cNvSpPr/>
          <p:nvPr/>
        </p:nvSpPr>
        <p:spPr>
          <a:xfrm>
            <a:off x="2265840" y="1633320"/>
            <a:ext cx="436320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段落|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249" name="CustomShape 57"/>
          <p:cNvSpPr/>
          <p:nvPr/>
        </p:nvSpPr>
        <p:spPr>
          <a:xfrm>
            <a:off x="3300120" y="1718640"/>
            <a:ext cx="75837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HTML 段落是通過 &lt;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p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&gt;標籤進行定義的    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250" name="CustomShape 58"/>
          <p:cNvSpPr/>
          <p:nvPr/>
        </p:nvSpPr>
        <p:spPr>
          <a:xfrm>
            <a:off x="6459840" y="4989240"/>
            <a:ext cx="4463640" cy="583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r>
              <a:rPr lang="en-US" sz="3200" dirty="0">
                <a:solidFill>
                  <a:srgbClr val="800000"/>
                </a:solidFill>
                <a:latin typeface="Menlo" panose="020B0609030804020204" pitchFamily="49" charset="0"/>
              </a:rPr>
              <a:t>&lt;p&gt;</a:t>
            </a:r>
            <a:r>
              <a:rPr lang="en-US" sz="32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zh-TW" altLang="en-US" sz="3200" dirty="0">
                <a:solidFill>
                  <a:srgbClr val="000000"/>
                </a:solidFill>
                <a:latin typeface="Menlo" panose="020B0609030804020204" pitchFamily="49" charset="0"/>
              </a:rPr>
              <a:t>文字內容</a:t>
            </a:r>
            <a:r>
              <a:rPr lang="en-US" altLang="zh-TW" sz="32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r>
              <a:rPr lang="en-US" altLang="zh-TW" sz="32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3200" dirty="0">
                <a:solidFill>
                  <a:srgbClr val="800000"/>
                </a:solidFill>
                <a:latin typeface="Menlo" panose="020B0609030804020204" pitchFamily="49" charset="0"/>
              </a:rPr>
              <a:t>p&gt;</a:t>
            </a:r>
            <a:endParaRPr lang="en-US" sz="32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251" name="CustomShape 59"/>
          <p:cNvSpPr/>
          <p:nvPr/>
        </p:nvSpPr>
        <p:spPr>
          <a:xfrm>
            <a:off x="3139920" y="2758680"/>
            <a:ext cx="5197680" cy="1937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&lt;p&gt; 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嗨各位小學員們 </a:t>
            </a:r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2000" dirty="0" err="1">
                <a:solidFill>
                  <a:srgbClr val="800000"/>
                </a:solidFill>
                <a:latin typeface="Menlo" panose="020B0609030804020204" pitchFamily="49" charset="0"/>
              </a:rPr>
              <a:t>br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我是資工三 張米米</a:t>
            </a:r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2000" dirty="0" err="1">
                <a:solidFill>
                  <a:srgbClr val="800000"/>
                </a:solidFill>
                <a:latin typeface="Menlo" panose="020B0609030804020204" pitchFamily="49" charset="0"/>
              </a:rPr>
              <a:t>br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米米是本名 本名是米米！</a:t>
            </a:r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2000" dirty="0" err="1">
                <a:solidFill>
                  <a:srgbClr val="800000"/>
                </a:solidFill>
                <a:latin typeface="Menlo" panose="020B0609030804020204" pitchFamily="49" charset="0"/>
              </a:rPr>
              <a:t>br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興趣是看劇跟聽歌 最喜歡泰勒絲</a:t>
            </a:r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2000" dirty="0" err="1">
                <a:solidFill>
                  <a:srgbClr val="800000"/>
                </a:solidFill>
                <a:latin typeface="Menlo" panose="020B0609030804020204" pitchFamily="49" charset="0"/>
              </a:rPr>
              <a:t>br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zh-TW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歡迎問任何問題</a:t>
            </a:r>
            <a:r>
              <a:rPr lang="en-US" altLang="zh-TW" sz="2000" dirty="0">
                <a:solidFill>
                  <a:srgbClr val="000000"/>
                </a:solidFill>
                <a:latin typeface="Menlo" panose="020B0609030804020204" pitchFamily="49" charset="0"/>
              </a:rPr>
              <a:t>('▽’〃)</a:t>
            </a:r>
          </a:p>
          <a:p>
            <a:r>
              <a:rPr lang="en-US" altLang="zh-TW" sz="20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p&gt;</a:t>
            </a:r>
            <a:endParaRPr 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252" name="CustomShape 60"/>
          <p:cNvSpPr/>
          <p:nvPr/>
        </p:nvSpPr>
        <p:spPr>
          <a:xfrm flipH="1">
            <a:off x="769932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1254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55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56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57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58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59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0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1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2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3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4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5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6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7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8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9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0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1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2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3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4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5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6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277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1278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79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0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1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2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3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4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5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6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7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8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9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0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1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2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3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4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5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6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7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8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99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00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01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02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03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04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05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06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07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308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309" name="Google Shape;922;p48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310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11" name="CustomShape 55"/>
          <p:cNvSpPr/>
          <p:nvPr/>
        </p:nvSpPr>
        <p:spPr>
          <a:xfrm>
            <a:off x="2265840" y="1633320"/>
            <a:ext cx="436320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圖像|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sp>
        <p:nvSpPr>
          <p:cNvPr id="1312" name="CustomShape 56"/>
          <p:cNvSpPr/>
          <p:nvPr/>
        </p:nvSpPr>
        <p:spPr>
          <a:xfrm>
            <a:off x="3300120" y="1718640"/>
            <a:ext cx="7583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HTML 圖像是通過 &lt;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img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&gt; 標籤進行定義的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1313" name="CustomShape 57"/>
          <p:cNvSpPr/>
          <p:nvPr/>
        </p:nvSpPr>
        <p:spPr>
          <a:xfrm>
            <a:off x="4199130" y="4462974"/>
            <a:ext cx="4668300" cy="5217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r>
              <a:rPr lang="en-US" sz="28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2800" dirty="0" err="1">
                <a:solidFill>
                  <a:srgbClr val="800000"/>
                </a:solidFill>
                <a:latin typeface="Menlo" panose="020B0609030804020204" pitchFamily="49" charset="0"/>
              </a:rPr>
              <a:t>img</a:t>
            </a:r>
            <a:r>
              <a:rPr lang="en-US" sz="2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Menlo" panose="020B0609030804020204" pitchFamily="49" charset="0"/>
              </a:rPr>
              <a:t>src</a:t>
            </a:r>
            <a:r>
              <a:rPr lang="en-US" sz="28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28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zh-TW" altLang="en-US" sz="2800" dirty="0">
                <a:solidFill>
                  <a:srgbClr val="0000FF"/>
                </a:solidFill>
                <a:latin typeface="Menlo" panose="020B0609030804020204" pitchFamily="49" charset="0"/>
              </a:rPr>
              <a:t>圖片網址</a:t>
            </a:r>
            <a:r>
              <a:rPr lang="en-US" altLang="zh-TW" sz="28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zh-TW" altLang="en-US" sz="2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sz="2800" dirty="0">
                <a:solidFill>
                  <a:srgbClr val="800000"/>
                </a:solidFill>
                <a:latin typeface="Menlo" panose="020B0609030804020204" pitchFamily="49" charset="0"/>
              </a:rPr>
              <a:t>/&gt;</a:t>
            </a:r>
            <a:endParaRPr lang="zh-TW" altLang="en-US" sz="28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314" name="CustomShape 58"/>
          <p:cNvSpPr/>
          <p:nvPr/>
        </p:nvSpPr>
        <p:spPr>
          <a:xfrm>
            <a:off x="2602080" y="2652480"/>
            <a:ext cx="8481600" cy="10757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1600" dirty="0" err="1">
                <a:solidFill>
                  <a:srgbClr val="800000"/>
                </a:solidFill>
                <a:latin typeface="Menlo" panose="020B0609030804020204" pitchFamily="49" charset="0"/>
              </a:rPr>
              <a:t>img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rgbClr val="FF0000"/>
                </a:solidFill>
                <a:latin typeface="Menlo" panose="020B0609030804020204" pitchFamily="49" charset="0"/>
              </a:rPr>
              <a:t>src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"https://</a:t>
            </a:r>
            <a:r>
              <a:rPr lang="en-US" sz="1600" dirty="0" err="1">
                <a:solidFill>
                  <a:srgbClr val="0000FF"/>
                </a:solidFill>
                <a:latin typeface="Menlo" panose="020B0609030804020204" pitchFamily="49" charset="0"/>
              </a:rPr>
              <a:t>ccucsiesummercamp.github.io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/image/</a:t>
            </a:r>
            <a:r>
              <a:rPr lang="en-US" sz="1600" dirty="0" err="1">
                <a:solidFill>
                  <a:srgbClr val="0000FF"/>
                </a:solidFill>
                <a:latin typeface="Menlo" panose="020B0609030804020204" pitchFamily="49" charset="0"/>
              </a:rPr>
              <a:t>chang.jpg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/&gt;</a:t>
            </a:r>
            <a:endParaRPr 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1600" dirty="0" err="1">
                <a:solidFill>
                  <a:srgbClr val="800000"/>
                </a:solidFill>
                <a:latin typeface="Menlo" panose="020B0609030804020204" pitchFamily="49" charset="0"/>
              </a:rPr>
              <a:t>img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rgbClr val="FF0000"/>
                </a:solidFill>
                <a:latin typeface="Menlo" panose="020B0609030804020204" pitchFamily="49" charset="0"/>
              </a:rPr>
              <a:t>src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"https://</a:t>
            </a:r>
            <a:r>
              <a:rPr lang="en-US" sz="1600" dirty="0" err="1">
                <a:solidFill>
                  <a:srgbClr val="0000FF"/>
                </a:solidFill>
                <a:latin typeface="Menlo" panose="020B0609030804020204" pitchFamily="49" charset="0"/>
              </a:rPr>
              <a:t>ccucsiesummercamp.github.io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/image/</a:t>
            </a:r>
            <a:r>
              <a:rPr lang="en-US" sz="1600" dirty="0" err="1">
                <a:solidFill>
                  <a:srgbClr val="0000FF"/>
                </a:solidFill>
                <a:latin typeface="Menlo" panose="020B0609030804020204" pitchFamily="49" charset="0"/>
              </a:rPr>
              <a:t>chu.jpg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/&gt;</a:t>
            </a:r>
            <a:endParaRPr 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1600" dirty="0" err="1">
                <a:solidFill>
                  <a:srgbClr val="800000"/>
                </a:solidFill>
                <a:latin typeface="Menlo" panose="020B0609030804020204" pitchFamily="49" charset="0"/>
              </a:rPr>
              <a:t>img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rgbClr val="FF0000"/>
                </a:solidFill>
                <a:latin typeface="Menlo" panose="020B0609030804020204" pitchFamily="49" charset="0"/>
              </a:rPr>
              <a:t>src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"https://</a:t>
            </a:r>
            <a:r>
              <a:rPr lang="en-US" sz="1600" dirty="0" err="1">
                <a:solidFill>
                  <a:srgbClr val="0000FF"/>
                </a:solidFill>
                <a:latin typeface="Menlo" panose="020B0609030804020204" pitchFamily="49" charset="0"/>
              </a:rPr>
              <a:t>ccucsiesummercamp.github.io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/image/</a:t>
            </a:r>
            <a:r>
              <a:rPr lang="en-US" sz="1600" dirty="0" err="1">
                <a:solidFill>
                  <a:srgbClr val="0000FF"/>
                </a:solidFill>
                <a:latin typeface="Menlo" panose="020B0609030804020204" pitchFamily="49" charset="0"/>
              </a:rPr>
              <a:t>li.jpg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/&gt;</a:t>
            </a:r>
            <a:endParaRPr 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1600" dirty="0" err="1">
                <a:solidFill>
                  <a:srgbClr val="800000"/>
                </a:solidFill>
                <a:latin typeface="Menlo" panose="020B0609030804020204" pitchFamily="49" charset="0"/>
              </a:rPr>
              <a:t>img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rgbClr val="FF0000"/>
                </a:solidFill>
                <a:latin typeface="Menlo" panose="020B0609030804020204" pitchFamily="49" charset="0"/>
              </a:rPr>
              <a:t>src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"https://</a:t>
            </a:r>
            <a:r>
              <a:rPr lang="en-US" sz="1600" dirty="0" err="1">
                <a:solidFill>
                  <a:srgbClr val="0000FF"/>
                </a:solidFill>
                <a:latin typeface="Menlo" panose="020B0609030804020204" pitchFamily="49" charset="0"/>
              </a:rPr>
              <a:t>ccucsiesummercamp.github.io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/image/</a:t>
            </a:r>
            <a:r>
              <a:rPr lang="en-US" sz="1600" dirty="0" err="1">
                <a:solidFill>
                  <a:srgbClr val="0000FF"/>
                </a:solidFill>
                <a:latin typeface="Menlo" panose="020B0609030804020204" pitchFamily="49" charset="0"/>
              </a:rPr>
              <a:t>lin.jpg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/&gt;</a:t>
            </a:r>
            <a:endParaRPr 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315" name="CustomShape 59"/>
          <p:cNvSpPr/>
          <p:nvPr/>
        </p:nvSpPr>
        <p:spPr>
          <a:xfrm>
            <a:off x="4658760" y="224640"/>
            <a:ext cx="2968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 基本標籤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316" name="CustomShape 60"/>
          <p:cNvSpPr/>
          <p:nvPr/>
        </p:nvSpPr>
        <p:spPr>
          <a:xfrm flipH="1">
            <a:off x="769932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50;p38"/>
          <p:cNvPicPr/>
          <p:nvPr/>
        </p:nvPicPr>
        <p:blipFill>
          <a:blip r:embed="rId3"/>
          <a:srcRect l="7616" r="3450"/>
          <a:stretch/>
        </p:blipFill>
        <p:spPr>
          <a:xfrm>
            <a:off x="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207" name="CustomShape 1"/>
          <p:cNvSpPr/>
          <p:nvPr/>
        </p:nvSpPr>
        <p:spPr>
          <a:xfrm>
            <a:off x="741960" y="1125000"/>
            <a:ext cx="4603320" cy="460332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8" name="Google Shape;252;p38"/>
          <p:cNvPicPr/>
          <p:nvPr/>
        </p:nvPicPr>
        <p:blipFill>
          <a:blip r:embed="rId4"/>
          <a:stretch/>
        </p:blipFill>
        <p:spPr>
          <a:xfrm>
            <a:off x="-214560" y="1335600"/>
            <a:ext cx="6762960" cy="4507200"/>
          </a:xfrm>
          <a:prstGeom prst="rect">
            <a:avLst/>
          </a:prstGeom>
          <a:ln>
            <a:noFill/>
          </a:ln>
        </p:spPr>
      </p:pic>
      <p:grpSp>
        <p:nvGrpSpPr>
          <p:cNvPr id="209" name="Group 2"/>
          <p:cNvGrpSpPr/>
          <p:nvPr/>
        </p:nvGrpSpPr>
        <p:grpSpPr>
          <a:xfrm>
            <a:off x="3349080" y="465120"/>
            <a:ext cx="1996200" cy="2610000"/>
            <a:chOff x="3349080" y="465120"/>
            <a:chExt cx="1996200" cy="2610000"/>
          </a:xfrm>
        </p:grpSpPr>
        <p:sp>
          <p:nvSpPr>
            <p:cNvPr id="210" name="CustomShape 3"/>
            <p:cNvSpPr/>
            <p:nvPr/>
          </p:nvSpPr>
          <p:spPr>
            <a:xfrm>
              <a:off x="4250520" y="465120"/>
              <a:ext cx="369360" cy="2585520"/>
            </a:xfrm>
            <a:custGeom>
              <a:avLst/>
              <a:gdLst/>
              <a:ahLst/>
              <a:cxnLst/>
              <a:rect l="l" t="t" r="r" b="b"/>
              <a:pathLst>
                <a:path w="118" h="817">
                  <a:moveTo>
                    <a:pt x="81" y="30"/>
                  </a:moveTo>
                  <a:cubicBezTo>
                    <a:pt x="57" y="10"/>
                    <a:pt x="26" y="0"/>
                    <a:pt x="24" y="50"/>
                  </a:cubicBezTo>
                  <a:cubicBezTo>
                    <a:pt x="23" y="83"/>
                    <a:pt x="23" y="515"/>
                    <a:pt x="22" y="548"/>
                  </a:cubicBezTo>
                  <a:cubicBezTo>
                    <a:pt x="20" y="582"/>
                    <a:pt x="18" y="616"/>
                    <a:pt x="18" y="650"/>
                  </a:cubicBezTo>
                  <a:cubicBezTo>
                    <a:pt x="18" y="692"/>
                    <a:pt x="0" y="750"/>
                    <a:pt x="24" y="787"/>
                  </a:cubicBezTo>
                  <a:cubicBezTo>
                    <a:pt x="45" y="817"/>
                    <a:pt x="75" y="805"/>
                    <a:pt x="77" y="764"/>
                  </a:cubicBezTo>
                  <a:cubicBezTo>
                    <a:pt x="78" y="728"/>
                    <a:pt x="75" y="691"/>
                    <a:pt x="76" y="655"/>
                  </a:cubicBezTo>
                  <a:cubicBezTo>
                    <a:pt x="77" y="617"/>
                    <a:pt x="72" y="577"/>
                    <a:pt x="77" y="540"/>
                  </a:cubicBezTo>
                  <a:cubicBezTo>
                    <a:pt x="84" y="499"/>
                    <a:pt x="118" y="64"/>
                    <a:pt x="82" y="31"/>
                  </a:cubicBezTo>
                  <a:cubicBezTo>
                    <a:pt x="82" y="31"/>
                    <a:pt x="81" y="31"/>
                    <a:pt x="81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1" name="CustomShape 4"/>
            <p:cNvSpPr/>
            <p:nvPr/>
          </p:nvSpPr>
          <p:spPr>
            <a:xfrm>
              <a:off x="4279320" y="474480"/>
              <a:ext cx="286920" cy="2600640"/>
            </a:xfrm>
            <a:custGeom>
              <a:avLst/>
              <a:gdLst/>
              <a:ahLst/>
              <a:cxnLst/>
              <a:rect l="l" t="t" r="r" b="b"/>
              <a:pathLst>
                <a:path w="92" h="822">
                  <a:moveTo>
                    <a:pt x="74" y="27"/>
                  </a:moveTo>
                  <a:cubicBezTo>
                    <a:pt x="61" y="16"/>
                    <a:pt x="44" y="5"/>
                    <a:pt x="26" y="13"/>
                  </a:cubicBezTo>
                  <a:cubicBezTo>
                    <a:pt x="9" y="21"/>
                    <a:pt x="13" y="50"/>
                    <a:pt x="13" y="66"/>
                  </a:cubicBezTo>
                  <a:cubicBezTo>
                    <a:pt x="12" y="120"/>
                    <a:pt x="12" y="174"/>
                    <a:pt x="12" y="228"/>
                  </a:cubicBezTo>
                  <a:cubicBezTo>
                    <a:pt x="11" y="341"/>
                    <a:pt x="14" y="455"/>
                    <a:pt x="9" y="569"/>
                  </a:cubicBezTo>
                  <a:cubicBezTo>
                    <a:pt x="8" y="598"/>
                    <a:pt x="8" y="628"/>
                    <a:pt x="6" y="658"/>
                  </a:cubicBezTo>
                  <a:cubicBezTo>
                    <a:pt x="5" y="684"/>
                    <a:pt x="0" y="709"/>
                    <a:pt x="0" y="736"/>
                  </a:cubicBezTo>
                  <a:cubicBezTo>
                    <a:pt x="0" y="759"/>
                    <a:pt x="11" y="806"/>
                    <a:pt x="43" y="801"/>
                  </a:cubicBezTo>
                  <a:cubicBezTo>
                    <a:pt x="55" y="799"/>
                    <a:pt x="61" y="792"/>
                    <a:pt x="66" y="782"/>
                  </a:cubicBezTo>
                  <a:cubicBezTo>
                    <a:pt x="71" y="771"/>
                    <a:pt x="70" y="757"/>
                    <a:pt x="70" y="746"/>
                  </a:cubicBezTo>
                  <a:cubicBezTo>
                    <a:pt x="71" y="727"/>
                    <a:pt x="70" y="709"/>
                    <a:pt x="70" y="691"/>
                  </a:cubicBezTo>
                  <a:cubicBezTo>
                    <a:pt x="69" y="638"/>
                    <a:pt x="65" y="584"/>
                    <a:pt x="71" y="532"/>
                  </a:cubicBezTo>
                  <a:cubicBezTo>
                    <a:pt x="86" y="416"/>
                    <a:pt x="91" y="298"/>
                    <a:pt x="92" y="183"/>
                  </a:cubicBezTo>
                  <a:cubicBezTo>
                    <a:pt x="92" y="148"/>
                    <a:pt x="92" y="113"/>
                    <a:pt x="89" y="79"/>
                  </a:cubicBezTo>
                  <a:cubicBezTo>
                    <a:pt x="87" y="63"/>
                    <a:pt x="87" y="38"/>
                    <a:pt x="74" y="27"/>
                  </a:cubicBezTo>
                  <a:cubicBezTo>
                    <a:pt x="73" y="26"/>
                    <a:pt x="70" y="28"/>
                    <a:pt x="69" y="27"/>
                  </a:cubicBezTo>
                  <a:cubicBezTo>
                    <a:pt x="80" y="36"/>
                    <a:pt x="81" y="54"/>
                    <a:pt x="82" y="66"/>
                  </a:cubicBezTo>
                  <a:cubicBezTo>
                    <a:pt x="86" y="92"/>
                    <a:pt x="86" y="118"/>
                    <a:pt x="87" y="144"/>
                  </a:cubicBezTo>
                  <a:cubicBezTo>
                    <a:pt x="88" y="214"/>
                    <a:pt x="85" y="283"/>
                    <a:pt x="81" y="352"/>
                  </a:cubicBezTo>
                  <a:cubicBezTo>
                    <a:pt x="77" y="407"/>
                    <a:pt x="74" y="462"/>
                    <a:pt x="68" y="516"/>
                  </a:cubicBezTo>
                  <a:cubicBezTo>
                    <a:pt x="65" y="549"/>
                    <a:pt x="63" y="581"/>
                    <a:pt x="64" y="613"/>
                  </a:cubicBezTo>
                  <a:cubicBezTo>
                    <a:pt x="65" y="645"/>
                    <a:pt x="64" y="676"/>
                    <a:pt x="65" y="707"/>
                  </a:cubicBezTo>
                  <a:cubicBezTo>
                    <a:pt x="66" y="733"/>
                    <a:pt x="71" y="767"/>
                    <a:pt x="57" y="790"/>
                  </a:cubicBezTo>
                  <a:cubicBezTo>
                    <a:pt x="37" y="822"/>
                    <a:pt x="12" y="775"/>
                    <a:pt x="8" y="758"/>
                  </a:cubicBezTo>
                  <a:cubicBezTo>
                    <a:pt x="2" y="733"/>
                    <a:pt x="6" y="706"/>
                    <a:pt x="9" y="680"/>
                  </a:cubicBezTo>
                  <a:cubicBezTo>
                    <a:pt x="14" y="634"/>
                    <a:pt x="14" y="586"/>
                    <a:pt x="15" y="539"/>
                  </a:cubicBezTo>
                  <a:cubicBezTo>
                    <a:pt x="16" y="493"/>
                    <a:pt x="16" y="447"/>
                    <a:pt x="16" y="400"/>
                  </a:cubicBezTo>
                  <a:cubicBezTo>
                    <a:pt x="17" y="284"/>
                    <a:pt x="16" y="168"/>
                    <a:pt x="18" y="52"/>
                  </a:cubicBezTo>
                  <a:cubicBezTo>
                    <a:pt x="18" y="42"/>
                    <a:pt x="19" y="32"/>
                    <a:pt x="23" y="22"/>
                  </a:cubicBezTo>
                  <a:cubicBezTo>
                    <a:pt x="32" y="0"/>
                    <a:pt x="58" y="18"/>
                    <a:pt x="69" y="27"/>
                  </a:cubicBezTo>
                  <a:cubicBezTo>
                    <a:pt x="70" y="28"/>
                    <a:pt x="74" y="26"/>
                    <a:pt x="74" y="27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2" name="CustomShape 5"/>
            <p:cNvSpPr/>
            <p:nvPr/>
          </p:nvSpPr>
          <p:spPr>
            <a:xfrm>
              <a:off x="4239000" y="465120"/>
              <a:ext cx="327240" cy="2587320"/>
            </a:xfrm>
            <a:custGeom>
              <a:avLst/>
              <a:gdLst/>
              <a:ahLst/>
              <a:cxnLst/>
              <a:rect l="l" t="t" r="r" b="b"/>
              <a:pathLst>
                <a:path w="105" h="818">
                  <a:moveTo>
                    <a:pt x="87" y="29"/>
                  </a:moveTo>
                  <a:cubicBezTo>
                    <a:pt x="74" y="18"/>
                    <a:pt x="45" y="0"/>
                    <a:pt x="33" y="22"/>
                  </a:cubicBezTo>
                  <a:cubicBezTo>
                    <a:pt x="24" y="38"/>
                    <a:pt x="26" y="58"/>
                    <a:pt x="26" y="75"/>
                  </a:cubicBezTo>
                  <a:cubicBezTo>
                    <a:pt x="25" y="131"/>
                    <a:pt x="25" y="188"/>
                    <a:pt x="25" y="244"/>
                  </a:cubicBezTo>
                  <a:cubicBezTo>
                    <a:pt x="24" y="361"/>
                    <a:pt x="27" y="478"/>
                    <a:pt x="21" y="595"/>
                  </a:cubicBezTo>
                  <a:cubicBezTo>
                    <a:pt x="20" y="623"/>
                    <a:pt x="21" y="650"/>
                    <a:pt x="18" y="678"/>
                  </a:cubicBezTo>
                  <a:cubicBezTo>
                    <a:pt x="15" y="702"/>
                    <a:pt x="11" y="727"/>
                    <a:pt x="14" y="751"/>
                  </a:cubicBezTo>
                  <a:cubicBezTo>
                    <a:pt x="17" y="774"/>
                    <a:pt x="34" y="818"/>
                    <a:pt x="66" y="802"/>
                  </a:cubicBezTo>
                  <a:cubicBezTo>
                    <a:pt x="77" y="796"/>
                    <a:pt x="81" y="781"/>
                    <a:pt x="83" y="770"/>
                  </a:cubicBezTo>
                  <a:cubicBezTo>
                    <a:pt x="88" y="738"/>
                    <a:pt x="83" y="702"/>
                    <a:pt x="82" y="670"/>
                  </a:cubicBezTo>
                  <a:cubicBezTo>
                    <a:pt x="82" y="623"/>
                    <a:pt x="79" y="577"/>
                    <a:pt x="85" y="531"/>
                  </a:cubicBezTo>
                  <a:cubicBezTo>
                    <a:pt x="99" y="413"/>
                    <a:pt x="104" y="292"/>
                    <a:pt x="105" y="174"/>
                  </a:cubicBezTo>
                  <a:cubicBezTo>
                    <a:pt x="105" y="142"/>
                    <a:pt x="105" y="110"/>
                    <a:pt x="102" y="79"/>
                  </a:cubicBezTo>
                  <a:cubicBezTo>
                    <a:pt x="100" y="63"/>
                    <a:pt x="99" y="40"/>
                    <a:pt x="87" y="29"/>
                  </a:cubicBezTo>
                  <a:cubicBezTo>
                    <a:pt x="85" y="28"/>
                    <a:pt x="81" y="30"/>
                    <a:pt x="83" y="31"/>
                  </a:cubicBezTo>
                  <a:cubicBezTo>
                    <a:pt x="93" y="41"/>
                    <a:pt x="94" y="59"/>
                    <a:pt x="96" y="72"/>
                  </a:cubicBezTo>
                  <a:cubicBezTo>
                    <a:pt x="99" y="100"/>
                    <a:pt x="100" y="127"/>
                    <a:pt x="100" y="155"/>
                  </a:cubicBezTo>
                  <a:cubicBezTo>
                    <a:pt x="101" y="225"/>
                    <a:pt x="97" y="294"/>
                    <a:pt x="93" y="364"/>
                  </a:cubicBezTo>
                  <a:cubicBezTo>
                    <a:pt x="90" y="417"/>
                    <a:pt x="86" y="470"/>
                    <a:pt x="81" y="523"/>
                  </a:cubicBezTo>
                  <a:cubicBezTo>
                    <a:pt x="77" y="560"/>
                    <a:pt x="76" y="595"/>
                    <a:pt x="77" y="632"/>
                  </a:cubicBezTo>
                  <a:cubicBezTo>
                    <a:pt x="78" y="663"/>
                    <a:pt x="78" y="694"/>
                    <a:pt x="78" y="726"/>
                  </a:cubicBezTo>
                  <a:cubicBezTo>
                    <a:pt x="79" y="741"/>
                    <a:pt x="79" y="756"/>
                    <a:pt x="78" y="771"/>
                  </a:cubicBezTo>
                  <a:cubicBezTo>
                    <a:pt x="76" y="792"/>
                    <a:pt x="57" y="811"/>
                    <a:pt x="37" y="794"/>
                  </a:cubicBezTo>
                  <a:cubicBezTo>
                    <a:pt x="0" y="760"/>
                    <a:pt x="24" y="685"/>
                    <a:pt x="25" y="641"/>
                  </a:cubicBezTo>
                  <a:cubicBezTo>
                    <a:pt x="25" y="605"/>
                    <a:pt x="28" y="569"/>
                    <a:pt x="28" y="532"/>
                  </a:cubicBezTo>
                  <a:cubicBezTo>
                    <a:pt x="29" y="480"/>
                    <a:pt x="29" y="428"/>
                    <a:pt x="29" y="375"/>
                  </a:cubicBezTo>
                  <a:cubicBezTo>
                    <a:pt x="29" y="306"/>
                    <a:pt x="30" y="236"/>
                    <a:pt x="30" y="167"/>
                  </a:cubicBezTo>
                  <a:cubicBezTo>
                    <a:pt x="30" y="126"/>
                    <a:pt x="29" y="85"/>
                    <a:pt x="31" y="44"/>
                  </a:cubicBezTo>
                  <a:cubicBezTo>
                    <a:pt x="32" y="28"/>
                    <a:pt x="39" y="12"/>
                    <a:pt x="58" y="16"/>
                  </a:cubicBezTo>
                  <a:cubicBezTo>
                    <a:pt x="67" y="19"/>
                    <a:pt x="76" y="25"/>
                    <a:pt x="83" y="32"/>
                  </a:cubicBezTo>
                  <a:cubicBezTo>
                    <a:pt x="85" y="33"/>
                    <a:pt x="89" y="30"/>
                    <a:pt x="87" y="2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3" name="CustomShape 6"/>
            <p:cNvSpPr/>
            <p:nvPr/>
          </p:nvSpPr>
          <p:spPr>
            <a:xfrm>
              <a:off x="3508200" y="1355400"/>
              <a:ext cx="1603080" cy="668880"/>
            </a:xfrm>
            <a:custGeom>
              <a:avLst/>
              <a:gdLst/>
              <a:ahLst/>
              <a:cxnLst/>
              <a:rect l="l" t="t" r="r" b="b"/>
              <a:pathLst>
                <a:path w="508" h="212">
                  <a:moveTo>
                    <a:pt x="191" y="3"/>
                  </a:moveTo>
                  <a:cubicBezTo>
                    <a:pt x="178" y="3"/>
                    <a:pt x="163" y="3"/>
                    <a:pt x="147" y="2"/>
                  </a:cubicBezTo>
                  <a:cubicBezTo>
                    <a:pt x="111" y="1"/>
                    <a:pt x="71" y="0"/>
                    <a:pt x="46" y="7"/>
                  </a:cubicBezTo>
                  <a:cubicBezTo>
                    <a:pt x="34" y="11"/>
                    <a:pt x="37" y="16"/>
                    <a:pt x="31" y="22"/>
                  </a:cubicBezTo>
                  <a:cubicBezTo>
                    <a:pt x="17" y="36"/>
                    <a:pt x="15" y="54"/>
                    <a:pt x="13" y="72"/>
                  </a:cubicBezTo>
                  <a:cubicBezTo>
                    <a:pt x="10" y="101"/>
                    <a:pt x="11" y="129"/>
                    <a:pt x="3" y="156"/>
                  </a:cubicBezTo>
                  <a:cubicBezTo>
                    <a:pt x="0" y="166"/>
                    <a:pt x="13" y="190"/>
                    <a:pt x="21" y="199"/>
                  </a:cubicBezTo>
                  <a:cubicBezTo>
                    <a:pt x="31" y="211"/>
                    <a:pt x="55" y="210"/>
                    <a:pt x="78" y="210"/>
                  </a:cubicBezTo>
                  <a:cubicBezTo>
                    <a:pt x="113" y="212"/>
                    <a:pt x="142" y="210"/>
                    <a:pt x="171" y="208"/>
                  </a:cubicBezTo>
                  <a:cubicBezTo>
                    <a:pt x="201" y="206"/>
                    <a:pt x="231" y="204"/>
                    <a:pt x="269" y="206"/>
                  </a:cubicBezTo>
                  <a:cubicBezTo>
                    <a:pt x="290" y="207"/>
                    <a:pt x="478" y="211"/>
                    <a:pt x="485" y="198"/>
                  </a:cubicBezTo>
                  <a:cubicBezTo>
                    <a:pt x="491" y="185"/>
                    <a:pt x="484" y="155"/>
                    <a:pt x="483" y="142"/>
                  </a:cubicBezTo>
                  <a:cubicBezTo>
                    <a:pt x="482" y="112"/>
                    <a:pt x="508" y="76"/>
                    <a:pt x="505" y="47"/>
                  </a:cubicBezTo>
                  <a:cubicBezTo>
                    <a:pt x="504" y="35"/>
                    <a:pt x="496" y="29"/>
                    <a:pt x="487" y="18"/>
                  </a:cubicBezTo>
                  <a:cubicBezTo>
                    <a:pt x="480" y="9"/>
                    <a:pt x="455" y="8"/>
                    <a:pt x="437" y="7"/>
                  </a:cubicBezTo>
                  <a:cubicBezTo>
                    <a:pt x="384" y="5"/>
                    <a:pt x="263" y="0"/>
                    <a:pt x="242" y="2"/>
                  </a:cubicBezTo>
                  <a:cubicBezTo>
                    <a:pt x="191" y="3"/>
                    <a:pt x="191" y="3"/>
                    <a:pt x="19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" name="CustomShape 7"/>
            <p:cNvSpPr/>
            <p:nvPr/>
          </p:nvSpPr>
          <p:spPr>
            <a:xfrm>
              <a:off x="3504240" y="1349640"/>
              <a:ext cx="1620360" cy="676440"/>
            </a:xfrm>
            <a:custGeom>
              <a:avLst/>
              <a:gdLst/>
              <a:ahLst/>
              <a:cxnLst/>
              <a:rect l="l" t="t" r="r" b="b"/>
              <a:pathLst>
                <a:path w="513" h="215">
                  <a:moveTo>
                    <a:pt x="192" y="3"/>
                  </a:moveTo>
                  <a:cubicBezTo>
                    <a:pt x="177" y="3"/>
                    <a:pt x="162" y="3"/>
                    <a:pt x="147" y="2"/>
                  </a:cubicBezTo>
                  <a:cubicBezTo>
                    <a:pt x="116" y="1"/>
                    <a:pt x="86" y="0"/>
                    <a:pt x="55" y="5"/>
                  </a:cubicBezTo>
                  <a:cubicBezTo>
                    <a:pt x="14" y="12"/>
                    <a:pt x="11" y="69"/>
                    <a:pt x="9" y="102"/>
                  </a:cubicBezTo>
                  <a:cubicBezTo>
                    <a:pt x="8" y="116"/>
                    <a:pt x="7" y="130"/>
                    <a:pt x="5" y="144"/>
                  </a:cubicBezTo>
                  <a:cubicBezTo>
                    <a:pt x="3" y="153"/>
                    <a:pt x="0" y="159"/>
                    <a:pt x="2" y="169"/>
                  </a:cubicBezTo>
                  <a:cubicBezTo>
                    <a:pt x="5" y="183"/>
                    <a:pt x="15" y="200"/>
                    <a:pt x="27" y="208"/>
                  </a:cubicBezTo>
                  <a:cubicBezTo>
                    <a:pt x="38" y="215"/>
                    <a:pt x="54" y="215"/>
                    <a:pt x="68" y="214"/>
                  </a:cubicBezTo>
                  <a:cubicBezTo>
                    <a:pt x="72" y="214"/>
                    <a:pt x="76" y="214"/>
                    <a:pt x="79" y="214"/>
                  </a:cubicBezTo>
                  <a:cubicBezTo>
                    <a:pt x="109" y="215"/>
                    <a:pt x="138" y="214"/>
                    <a:pt x="168" y="212"/>
                  </a:cubicBezTo>
                  <a:cubicBezTo>
                    <a:pt x="215" y="209"/>
                    <a:pt x="261" y="210"/>
                    <a:pt x="308" y="211"/>
                  </a:cubicBezTo>
                  <a:cubicBezTo>
                    <a:pt x="332" y="211"/>
                    <a:pt x="357" y="211"/>
                    <a:pt x="381" y="211"/>
                  </a:cubicBezTo>
                  <a:cubicBezTo>
                    <a:pt x="411" y="211"/>
                    <a:pt x="442" y="211"/>
                    <a:pt x="471" y="207"/>
                  </a:cubicBezTo>
                  <a:cubicBezTo>
                    <a:pt x="476" y="206"/>
                    <a:pt x="483" y="206"/>
                    <a:pt x="487" y="203"/>
                  </a:cubicBezTo>
                  <a:cubicBezTo>
                    <a:pt x="496" y="195"/>
                    <a:pt x="490" y="171"/>
                    <a:pt x="489" y="161"/>
                  </a:cubicBezTo>
                  <a:cubicBezTo>
                    <a:pt x="485" y="134"/>
                    <a:pt x="492" y="113"/>
                    <a:pt x="501" y="88"/>
                  </a:cubicBezTo>
                  <a:cubicBezTo>
                    <a:pt x="509" y="67"/>
                    <a:pt x="513" y="47"/>
                    <a:pt x="499" y="29"/>
                  </a:cubicBezTo>
                  <a:cubicBezTo>
                    <a:pt x="479" y="4"/>
                    <a:pt x="443" y="5"/>
                    <a:pt x="412" y="5"/>
                  </a:cubicBezTo>
                  <a:cubicBezTo>
                    <a:pt x="404" y="5"/>
                    <a:pt x="397" y="5"/>
                    <a:pt x="390" y="5"/>
                  </a:cubicBezTo>
                  <a:cubicBezTo>
                    <a:pt x="324" y="2"/>
                    <a:pt x="258" y="2"/>
                    <a:pt x="192" y="3"/>
                  </a:cubicBezTo>
                  <a:cubicBezTo>
                    <a:pt x="188" y="3"/>
                    <a:pt x="190" y="7"/>
                    <a:pt x="192" y="7"/>
                  </a:cubicBezTo>
                  <a:cubicBezTo>
                    <a:pt x="252" y="6"/>
                    <a:pt x="311" y="6"/>
                    <a:pt x="371" y="8"/>
                  </a:cubicBezTo>
                  <a:cubicBezTo>
                    <a:pt x="389" y="9"/>
                    <a:pt x="408" y="9"/>
                    <a:pt x="427" y="10"/>
                  </a:cubicBezTo>
                  <a:cubicBezTo>
                    <a:pt x="457" y="12"/>
                    <a:pt x="496" y="12"/>
                    <a:pt x="504" y="49"/>
                  </a:cubicBezTo>
                  <a:cubicBezTo>
                    <a:pt x="508" y="72"/>
                    <a:pt x="491" y="100"/>
                    <a:pt x="485" y="121"/>
                  </a:cubicBezTo>
                  <a:cubicBezTo>
                    <a:pt x="479" y="144"/>
                    <a:pt x="486" y="165"/>
                    <a:pt x="486" y="187"/>
                  </a:cubicBezTo>
                  <a:cubicBezTo>
                    <a:pt x="486" y="203"/>
                    <a:pt x="476" y="203"/>
                    <a:pt x="463" y="204"/>
                  </a:cubicBezTo>
                  <a:cubicBezTo>
                    <a:pt x="448" y="206"/>
                    <a:pt x="433" y="206"/>
                    <a:pt x="418" y="207"/>
                  </a:cubicBezTo>
                  <a:cubicBezTo>
                    <a:pt x="384" y="208"/>
                    <a:pt x="350" y="207"/>
                    <a:pt x="316" y="207"/>
                  </a:cubicBezTo>
                  <a:cubicBezTo>
                    <a:pt x="286" y="207"/>
                    <a:pt x="256" y="205"/>
                    <a:pt x="226" y="205"/>
                  </a:cubicBezTo>
                  <a:cubicBezTo>
                    <a:pt x="170" y="206"/>
                    <a:pt x="115" y="211"/>
                    <a:pt x="60" y="210"/>
                  </a:cubicBezTo>
                  <a:cubicBezTo>
                    <a:pt x="39" y="209"/>
                    <a:pt x="25" y="205"/>
                    <a:pt x="15" y="186"/>
                  </a:cubicBezTo>
                  <a:cubicBezTo>
                    <a:pt x="4" y="168"/>
                    <a:pt x="8" y="157"/>
                    <a:pt x="11" y="138"/>
                  </a:cubicBezTo>
                  <a:cubicBezTo>
                    <a:pt x="17" y="104"/>
                    <a:pt x="11" y="66"/>
                    <a:pt x="27" y="35"/>
                  </a:cubicBezTo>
                  <a:cubicBezTo>
                    <a:pt x="33" y="23"/>
                    <a:pt x="44" y="12"/>
                    <a:pt x="57" y="9"/>
                  </a:cubicBezTo>
                  <a:cubicBezTo>
                    <a:pt x="73" y="6"/>
                    <a:pt x="90" y="6"/>
                    <a:pt x="106" y="6"/>
                  </a:cubicBezTo>
                  <a:cubicBezTo>
                    <a:pt x="120" y="5"/>
                    <a:pt x="134" y="6"/>
                    <a:pt x="148" y="6"/>
                  </a:cubicBezTo>
                  <a:cubicBezTo>
                    <a:pt x="163" y="7"/>
                    <a:pt x="178" y="7"/>
                    <a:pt x="192" y="7"/>
                  </a:cubicBezTo>
                  <a:cubicBezTo>
                    <a:pt x="196" y="7"/>
                    <a:pt x="195" y="3"/>
                    <a:pt x="192" y="3"/>
                  </a:cubicBezTo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" name="CustomShape 8"/>
            <p:cNvSpPr/>
            <p:nvPr/>
          </p:nvSpPr>
          <p:spPr>
            <a:xfrm>
              <a:off x="3554280" y="1399320"/>
              <a:ext cx="1791000" cy="680400"/>
            </a:xfrm>
            <a:custGeom>
              <a:avLst/>
              <a:gdLst/>
              <a:ahLst/>
              <a:cxnLst/>
              <a:rect l="l" t="t" r="r" b="b"/>
              <a:pathLst>
                <a:path w="567" h="216">
                  <a:moveTo>
                    <a:pt x="191" y="3"/>
                  </a:moveTo>
                  <a:cubicBezTo>
                    <a:pt x="176" y="3"/>
                    <a:pt x="161" y="3"/>
                    <a:pt x="147" y="2"/>
                  </a:cubicBezTo>
                  <a:cubicBezTo>
                    <a:pt x="116" y="1"/>
                    <a:pt x="85" y="0"/>
                    <a:pt x="55" y="5"/>
                  </a:cubicBezTo>
                  <a:cubicBezTo>
                    <a:pt x="13" y="12"/>
                    <a:pt x="11" y="68"/>
                    <a:pt x="9" y="102"/>
                  </a:cubicBezTo>
                  <a:cubicBezTo>
                    <a:pt x="8" y="116"/>
                    <a:pt x="7" y="129"/>
                    <a:pt x="4" y="143"/>
                  </a:cubicBezTo>
                  <a:cubicBezTo>
                    <a:pt x="3" y="153"/>
                    <a:pt x="0" y="159"/>
                    <a:pt x="2" y="168"/>
                  </a:cubicBezTo>
                  <a:cubicBezTo>
                    <a:pt x="5" y="182"/>
                    <a:pt x="14" y="199"/>
                    <a:pt x="27" y="207"/>
                  </a:cubicBezTo>
                  <a:cubicBezTo>
                    <a:pt x="38" y="214"/>
                    <a:pt x="54" y="214"/>
                    <a:pt x="68" y="214"/>
                  </a:cubicBezTo>
                  <a:cubicBezTo>
                    <a:pt x="71" y="214"/>
                    <a:pt x="75" y="213"/>
                    <a:pt x="78" y="214"/>
                  </a:cubicBezTo>
                  <a:cubicBezTo>
                    <a:pt x="106" y="214"/>
                    <a:pt x="134" y="214"/>
                    <a:pt x="162" y="212"/>
                  </a:cubicBezTo>
                  <a:cubicBezTo>
                    <a:pt x="210" y="209"/>
                    <a:pt x="259" y="210"/>
                    <a:pt x="307" y="210"/>
                  </a:cubicBezTo>
                  <a:cubicBezTo>
                    <a:pt x="332" y="210"/>
                    <a:pt x="356" y="211"/>
                    <a:pt x="381" y="210"/>
                  </a:cubicBezTo>
                  <a:cubicBezTo>
                    <a:pt x="410" y="210"/>
                    <a:pt x="440" y="210"/>
                    <a:pt x="469" y="206"/>
                  </a:cubicBezTo>
                  <a:cubicBezTo>
                    <a:pt x="489" y="204"/>
                    <a:pt x="496" y="191"/>
                    <a:pt x="510" y="178"/>
                  </a:cubicBezTo>
                  <a:cubicBezTo>
                    <a:pt x="529" y="161"/>
                    <a:pt x="548" y="141"/>
                    <a:pt x="558" y="117"/>
                  </a:cubicBezTo>
                  <a:cubicBezTo>
                    <a:pt x="567" y="97"/>
                    <a:pt x="563" y="92"/>
                    <a:pt x="549" y="77"/>
                  </a:cubicBezTo>
                  <a:cubicBezTo>
                    <a:pt x="534" y="60"/>
                    <a:pt x="516" y="44"/>
                    <a:pt x="499" y="28"/>
                  </a:cubicBezTo>
                  <a:cubicBezTo>
                    <a:pt x="485" y="15"/>
                    <a:pt x="475" y="10"/>
                    <a:pt x="455" y="8"/>
                  </a:cubicBezTo>
                  <a:cubicBezTo>
                    <a:pt x="400" y="2"/>
                    <a:pt x="344" y="3"/>
                    <a:pt x="289" y="2"/>
                  </a:cubicBezTo>
                  <a:cubicBezTo>
                    <a:pt x="256" y="1"/>
                    <a:pt x="224" y="2"/>
                    <a:pt x="191" y="3"/>
                  </a:cubicBezTo>
                  <a:cubicBezTo>
                    <a:pt x="188" y="3"/>
                    <a:pt x="189" y="6"/>
                    <a:pt x="192" y="6"/>
                  </a:cubicBezTo>
                  <a:cubicBezTo>
                    <a:pt x="251" y="5"/>
                    <a:pt x="311" y="5"/>
                    <a:pt x="370" y="7"/>
                  </a:cubicBezTo>
                  <a:cubicBezTo>
                    <a:pt x="389" y="8"/>
                    <a:pt x="408" y="9"/>
                    <a:pt x="427" y="10"/>
                  </a:cubicBezTo>
                  <a:cubicBezTo>
                    <a:pt x="449" y="10"/>
                    <a:pt x="474" y="9"/>
                    <a:pt x="491" y="26"/>
                  </a:cubicBezTo>
                  <a:cubicBezTo>
                    <a:pt x="513" y="48"/>
                    <a:pt x="542" y="68"/>
                    <a:pt x="558" y="95"/>
                  </a:cubicBezTo>
                  <a:cubicBezTo>
                    <a:pt x="567" y="109"/>
                    <a:pt x="538" y="141"/>
                    <a:pt x="530" y="152"/>
                  </a:cubicBezTo>
                  <a:cubicBezTo>
                    <a:pt x="518" y="166"/>
                    <a:pt x="503" y="178"/>
                    <a:pt x="490" y="191"/>
                  </a:cubicBezTo>
                  <a:cubicBezTo>
                    <a:pt x="483" y="197"/>
                    <a:pt x="481" y="201"/>
                    <a:pt x="472" y="203"/>
                  </a:cubicBezTo>
                  <a:cubicBezTo>
                    <a:pt x="458" y="205"/>
                    <a:pt x="443" y="205"/>
                    <a:pt x="429" y="206"/>
                  </a:cubicBezTo>
                  <a:cubicBezTo>
                    <a:pt x="368" y="209"/>
                    <a:pt x="307" y="206"/>
                    <a:pt x="246" y="205"/>
                  </a:cubicBezTo>
                  <a:cubicBezTo>
                    <a:pt x="197" y="205"/>
                    <a:pt x="149" y="211"/>
                    <a:pt x="100" y="211"/>
                  </a:cubicBezTo>
                  <a:cubicBezTo>
                    <a:pt x="77" y="211"/>
                    <a:pt x="34" y="216"/>
                    <a:pt x="19" y="194"/>
                  </a:cubicBezTo>
                  <a:cubicBezTo>
                    <a:pt x="14" y="186"/>
                    <a:pt x="10" y="177"/>
                    <a:pt x="7" y="168"/>
                  </a:cubicBezTo>
                  <a:cubicBezTo>
                    <a:pt x="3" y="157"/>
                    <a:pt x="10" y="142"/>
                    <a:pt x="11" y="131"/>
                  </a:cubicBezTo>
                  <a:cubicBezTo>
                    <a:pt x="17" y="90"/>
                    <a:pt x="8" y="17"/>
                    <a:pt x="62" y="8"/>
                  </a:cubicBezTo>
                  <a:cubicBezTo>
                    <a:pt x="90" y="3"/>
                    <a:pt x="119" y="4"/>
                    <a:pt x="148" y="5"/>
                  </a:cubicBezTo>
                  <a:cubicBezTo>
                    <a:pt x="162" y="6"/>
                    <a:pt x="177" y="6"/>
                    <a:pt x="192" y="6"/>
                  </a:cubicBezTo>
                  <a:cubicBezTo>
                    <a:pt x="195" y="6"/>
                    <a:pt x="194" y="3"/>
                    <a:pt x="191" y="3"/>
                  </a:cubicBezTo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6" name="CustomShape 9"/>
            <p:cNvSpPr/>
            <p:nvPr/>
          </p:nvSpPr>
          <p:spPr>
            <a:xfrm>
              <a:off x="3573360" y="591840"/>
              <a:ext cx="1468800" cy="699480"/>
            </a:xfrm>
            <a:custGeom>
              <a:avLst/>
              <a:gdLst/>
              <a:ahLst/>
              <a:cxnLst/>
              <a:rect l="l" t="t" r="r" b="b"/>
              <a:pathLst>
                <a:path w="465" h="222">
                  <a:moveTo>
                    <a:pt x="300" y="17"/>
                  </a:moveTo>
                  <a:cubicBezTo>
                    <a:pt x="338" y="21"/>
                    <a:pt x="401" y="20"/>
                    <a:pt x="434" y="32"/>
                  </a:cubicBezTo>
                  <a:cubicBezTo>
                    <a:pt x="445" y="36"/>
                    <a:pt x="442" y="41"/>
                    <a:pt x="447" y="47"/>
                  </a:cubicBezTo>
                  <a:cubicBezTo>
                    <a:pt x="459" y="61"/>
                    <a:pt x="459" y="78"/>
                    <a:pt x="460" y="95"/>
                  </a:cubicBezTo>
                  <a:cubicBezTo>
                    <a:pt x="461" y="122"/>
                    <a:pt x="457" y="147"/>
                    <a:pt x="463" y="173"/>
                  </a:cubicBezTo>
                  <a:cubicBezTo>
                    <a:pt x="465" y="183"/>
                    <a:pt x="450" y="204"/>
                    <a:pt x="443" y="212"/>
                  </a:cubicBezTo>
                  <a:cubicBezTo>
                    <a:pt x="433" y="222"/>
                    <a:pt x="410" y="219"/>
                    <a:pt x="389" y="218"/>
                  </a:cubicBezTo>
                  <a:cubicBezTo>
                    <a:pt x="322" y="215"/>
                    <a:pt x="280" y="202"/>
                    <a:pt x="212" y="199"/>
                  </a:cubicBezTo>
                  <a:cubicBezTo>
                    <a:pt x="192" y="198"/>
                    <a:pt x="17" y="187"/>
                    <a:pt x="12" y="175"/>
                  </a:cubicBezTo>
                  <a:cubicBezTo>
                    <a:pt x="7" y="163"/>
                    <a:pt x="16" y="135"/>
                    <a:pt x="18" y="123"/>
                  </a:cubicBezTo>
                  <a:cubicBezTo>
                    <a:pt x="21" y="95"/>
                    <a:pt x="0" y="60"/>
                    <a:pt x="5" y="33"/>
                  </a:cubicBezTo>
                  <a:cubicBezTo>
                    <a:pt x="7" y="22"/>
                    <a:pt x="14" y="17"/>
                    <a:pt x="24" y="8"/>
                  </a:cubicBezTo>
                  <a:cubicBezTo>
                    <a:pt x="31" y="0"/>
                    <a:pt x="54" y="0"/>
                    <a:pt x="71" y="1"/>
                  </a:cubicBezTo>
                  <a:cubicBezTo>
                    <a:pt x="121" y="3"/>
                    <a:pt x="233" y="8"/>
                    <a:pt x="253" y="12"/>
                  </a:cubicBezTo>
                  <a:cubicBezTo>
                    <a:pt x="300" y="17"/>
                    <a:pt x="300" y="17"/>
                    <a:pt x="30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7" name="CustomShape 10"/>
            <p:cNvSpPr/>
            <p:nvPr/>
          </p:nvSpPr>
          <p:spPr>
            <a:xfrm>
              <a:off x="3508200" y="582120"/>
              <a:ext cx="1539720" cy="728280"/>
            </a:xfrm>
            <a:custGeom>
              <a:avLst/>
              <a:gdLst/>
              <a:ahLst/>
              <a:cxnLst/>
              <a:rect l="l" t="t" r="r" b="b"/>
              <a:pathLst>
                <a:path w="488" h="231">
                  <a:moveTo>
                    <a:pt x="320" y="21"/>
                  </a:moveTo>
                  <a:cubicBezTo>
                    <a:pt x="342" y="24"/>
                    <a:pt x="364" y="24"/>
                    <a:pt x="386" y="26"/>
                  </a:cubicBezTo>
                  <a:cubicBezTo>
                    <a:pt x="406" y="27"/>
                    <a:pt x="455" y="26"/>
                    <a:pt x="464" y="47"/>
                  </a:cubicBezTo>
                  <a:cubicBezTo>
                    <a:pt x="466" y="52"/>
                    <a:pt x="470" y="57"/>
                    <a:pt x="473" y="62"/>
                  </a:cubicBezTo>
                  <a:cubicBezTo>
                    <a:pt x="476" y="69"/>
                    <a:pt x="477" y="78"/>
                    <a:pt x="478" y="85"/>
                  </a:cubicBezTo>
                  <a:cubicBezTo>
                    <a:pt x="479" y="99"/>
                    <a:pt x="479" y="113"/>
                    <a:pt x="478" y="127"/>
                  </a:cubicBezTo>
                  <a:cubicBezTo>
                    <a:pt x="478" y="141"/>
                    <a:pt x="478" y="155"/>
                    <a:pt x="480" y="169"/>
                  </a:cubicBezTo>
                  <a:cubicBezTo>
                    <a:pt x="482" y="185"/>
                    <a:pt x="476" y="196"/>
                    <a:pt x="467" y="208"/>
                  </a:cubicBezTo>
                  <a:cubicBezTo>
                    <a:pt x="450" y="231"/>
                    <a:pt x="398" y="219"/>
                    <a:pt x="374" y="216"/>
                  </a:cubicBezTo>
                  <a:cubicBezTo>
                    <a:pt x="346" y="214"/>
                    <a:pt x="318" y="209"/>
                    <a:pt x="290" y="205"/>
                  </a:cubicBezTo>
                  <a:cubicBezTo>
                    <a:pt x="258" y="201"/>
                    <a:pt x="225" y="200"/>
                    <a:pt x="193" y="198"/>
                  </a:cubicBezTo>
                  <a:cubicBezTo>
                    <a:pt x="159" y="195"/>
                    <a:pt x="125" y="193"/>
                    <a:pt x="91" y="189"/>
                  </a:cubicBezTo>
                  <a:cubicBezTo>
                    <a:pt x="77" y="187"/>
                    <a:pt x="63" y="185"/>
                    <a:pt x="49" y="182"/>
                  </a:cubicBezTo>
                  <a:cubicBezTo>
                    <a:pt x="45" y="182"/>
                    <a:pt x="41" y="181"/>
                    <a:pt x="37" y="179"/>
                  </a:cubicBezTo>
                  <a:cubicBezTo>
                    <a:pt x="29" y="175"/>
                    <a:pt x="36" y="151"/>
                    <a:pt x="37" y="144"/>
                  </a:cubicBezTo>
                  <a:cubicBezTo>
                    <a:pt x="42" y="123"/>
                    <a:pt x="41" y="107"/>
                    <a:pt x="36" y="86"/>
                  </a:cubicBezTo>
                  <a:cubicBezTo>
                    <a:pt x="28" y="57"/>
                    <a:pt x="19" y="15"/>
                    <a:pt x="60" y="7"/>
                  </a:cubicBezTo>
                  <a:cubicBezTo>
                    <a:pt x="79" y="3"/>
                    <a:pt x="101" y="6"/>
                    <a:pt x="120" y="7"/>
                  </a:cubicBezTo>
                  <a:cubicBezTo>
                    <a:pt x="142" y="8"/>
                    <a:pt x="164" y="9"/>
                    <a:pt x="186" y="10"/>
                  </a:cubicBezTo>
                  <a:cubicBezTo>
                    <a:pt x="231" y="13"/>
                    <a:pt x="276" y="17"/>
                    <a:pt x="320" y="21"/>
                  </a:cubicBezTo>
                  <a:cubicBezTo>
                    <a:pt x="323" y="22"/>
                    <a:pt x="325" y="18"/>
                    <a:pt x="321" y="18"/>
                  </a:cubicBezTo>
                  <a:cubicBezTo>
                    <a:pt x="261" y="12"/>
                    <a:pt x="201" y="7"/>
                    <a:pt x="140" y="4"/>
                  </a:cubicBezTo>
                  <a:cubicBezTo>
                    <a:pt x="123" y="3"/>
                    <a:pt x="105" y="3"/>
                    <a:pt x="87" y="2"/>
                  </a:cubicBezTo>
                  <a:cubicBezTo>
                    <a:pt x="73" y="1"/>
                    <a:pt x="55" y="0"/>
                    <a:pt x="43" y="10"/>
                  </a:cubicBezTo>
                  <a:cubicBezTo>
                    <a:pt x="0" y="41"/>
                    <a:pt x="42" y="88"/>
                    <a:pt x="36" y="129"/>
                  </a:cubicBezTo>
                  <a:cubicBezTo>
                    <a:pt x="34" y="142"/>
                    <a:pt x="23" y="166"/>
                    <a:pt x="31" y="179"/>
                  </a:cubicBezTo>
                  <a:cubicBezTo>
                    <a:pt x="33" y="183"/>
                    <a:pt x="40" y="184"/>
                    <a:pt x="45" y="185"/>
                  </a:cubicBezTo>
                  <a:cubicBezTo>
                    <a:pt x="73" y="192"/>
                    <a:pt x="103" y="194"/>
                    <a:pt x="131" y="197"/>
                  </a:cubicBezTo>
                  <a:cubicBezTo>
                    <a:pt x="161" y="199"/>
                    <a:pt x="191" y="202"/>
                    <a:pt x="222" y="203"/>
                  </a:cubicBezTo>
                  <a:cubicBezTo>
                    <a:pt x="266" y="206"/>
                    <a:pt x="309" y="212"/>
                    <a:pt x="353" y="218"/>
                  </a:cubicBezTo>
                  <a:cubicBezTo>
                    <a:pt x="378" y="221"/>
                    <a:pt x="403" y="223"/>
                    <a:pt x="429" y="224"/>
                  </a:cubicBezTo>
                  <a:cubicBezTo>
                    <a:pt x="442" y="225"/>
                    <a:pt x="455" y="225"/>
                    <a:pt x="466" y="216"/>
                  </a:cubicBezTo>
                  <a:cubicBezTo>
                    <a:pt x="476" y="208"/>
                    <a:pt x="484" y="192"/>
                    <a:pt x="486" y="180"/>
                  </a:cubicBezTo>
                  <a:cubicBezTo>
                    <a:pt x="488" y="172"/>
                    <a:pt x="484" y="162"/>
                    <a:pt x="484" y="155"/>
                  </a:cubicBezTo>
                  <a:cubicBezTo>
                    <a:pt x="482" y="141"/>
                    <a:pt x="483" y="126"/>
                    <a:pt x="483" y="112"/>
                  </a:cubicBezTo>
                  <a:cubicBezTo>
                    <a:pt x="484" y="90"/>
                    <a:pt x="484" y="68"/>
                    <a:pt x="471" y="49"/>
                  </a:cubicBezTo>
                  <a:cubicBezTo>
                    <a:pt x="462" y="37"/>
                    <a:pt x="459" y="33"/>
                    <a:pt x="443" y="29"/>
                  </a:cubicBezTo>
                  <a:cubicBezTo>
                    <a:pt x="404" y="19"/>
                    <a:pt x="362" y="22"/>
                    <a:pt x="321" y="18"/>
                  </a:cubicBezTo>
                  <a:cubicBezTo>
                    <a:pt x="318" y="17"/>
                    <a:pt x="317" y="21"/>
                    <a:pt x="320" y="21"/>
                  </a:cubicBezTo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8" name="CustomShape 11"/>
            <p:cNvSpPr/>
            <p:nvPr/>
          </p:nvSpPr>
          <p:spPr>
            <a:xfrm>
              <a:off x="3352680" y="633960"/>
              <a:ext cx="1637640" cy="697680"/>
            </a:xfrm>
            <a:custGeom>
              <a:avLst/>
              <a:gdLst/>
              <a:ahLst/>
              <a:cxnLst/>
              <a:rect l="l" t="t" r="r" b="b"/>
              <a:pathLst>
                <a:path w="519" h="222">
                  <a:moveTo>
                    <a:pt x="354" y="17"/>
                  </a:moveTo>
                  <a:cubicBezTo>
                    <a:pt x="392" y="21"/>
                    <a:pt x="455" y="20"/>
                    <a:pt x="488" y="32"/>
                  </a:cubicBezTo>
                  <a:cubicBezTo>
                    <a:pt x="500" y="36"/>
                    <a:pt x="497" y="41"/>
                    <a:pt x="502" y="47"/>
                  </a:cubicBezTo>
                  <a:cubicBezTo>
                    <a:pt x="513" y="61"/>
                    <a:pt x="513" y="78"/>
                    <a:pt x="514" y="95"/>
                  </a:cubicBezTo>
                  <a:cubicBezTo>
                    <a:pt x="515" y="122"/>
                    <a:pt x="512" y="147"/>
                    <a:pt x="517" y="174"/>
                  </a:cubicBezTo>
                  <a:cubicBezTo>
                    <a:pt x="519" y="183"/>
                    <a:pt x="505" y="205"/>
                    <a:pt x="497" y="212"/>
                  </a:cubicBezTo>
                  <a:cubicBezTo>
                    <a:pt x="487" y="222"/>
                    <a:pt x="464" y="219"/>
                    <a:pt x="444" y="218"/>
                  </a:cubicBezTo>
                  <a:cubicBezTo>
                    <a:pt x="376" y="215"/>
                    <a:pt x="334" y="202"/>
                    <a:pt x="267" y="199"/>
                  </a:cubicBezTo>
                  <a:cubicBezTo>
                    <a:pt x="246" y="198"/>
                    <a:pt x="72" y="188"/>
                    <a:pt x="66" y="175"/>
                  </a:cubicBezTo>
                  <a:cubicBezTo>
                    <a:pt x="62" y="164"/>
                    <a:pt x="14" y="128"/>
                    <a:pt x="3" y="77"/>
                  </a:cubicBezTo>
                  <a:cubicBezTo>
                    <a:pt x="0" y="66"/>
                    <a:pt x="69" y="17"/>
                    <a:pt x="78" y="8"/>
                  </a:cubicBezTo>
                  <a:cubicBezTo>
                    <a:pt x="86" y="0"/>
                    <a:pt x="109" y="1"/>
                    <a:pt x="125" y="1"/>
                  </a:cubicBezTo>
                  <a:cubicBezTo>
                    <a:pt x="175" y="3"/>
                    <a:pt x="288" y="8"/>
                    <a:pt x="307" y="12"/>
                  </a:cubicBezTo>
                  <a:cubicBezTo>
                    <a:pt x="354" y="17"/>
                    <a:pt x="354" y="17"/>
                    <a:pt x="354" y="17"/>
                  </a:cubicBezTo>
                </a:path>
              </a:pathLst>
            </a:custGeom>
            <a:solidFill>
              <a:srgbClr val="FFE39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9" name="CustomShape 12"/>
            <p:cNvSpPr/>
            <p:nvPr/>
          </p:nvSpPr>
          <p:spPr>
            <a:xfrm>
              <a:off x="3349080" y="610920"/>
              <a:ext cx="1654920" cy="718560"/>
            </a:xfrm>
            <a:custGeom>
              <a:avLst/>
              <a:gdLst/>
              <a:ahLst/>
              <a:cxnLst/>
              <a:rect l="l" t="t" r="r" b="b"/>
              <a:pathLst>
                <a:path w="524" h="228">
                  <a:moveTo>
                    <a:pt x="356" y="24"/>
                  </a:moveTo>
                  <a:cubicBezTo>
                    <a:pt x="376" y="26"/>
                    <a:pt x="396" y="27"/>
                    <a:pt x="416" y="28"/>
                  </a:cubicBezTo>
                  <a:cubicBezTo>
                    <a:pt x="436" y="29"/>
                    <a:pt x="455" y="31"/>
                    <a:pt x="474" y="35"/>
                  </a:cubicBezTo>
                  <a:cubicBezTo>
                    <a:pt x="493" y="39"/>
                    <a:pt x="499" y="49"/>
                    <a:pt x="507" y="65"/>
                  </a:cubicBezTo>
                  <a:cubicBezTo>
                    <a:pt x="518" y="87"/>
                    <a:pt x="513" y="121"/>
                    <a:pt x="513" y="145"/>
                  </a:cubicBezTo>
                  <a:cubicBezTo>
                    <a:pt x="512" y="158"/>
                    <a:pt x="515" y="170"/>
                    <a:pt x="516" y="183"/>
                  </a:cubicBezTo>
                  <a:cubicBezTo>
                    <a:pt x="516" y="193"/>
                    <a:pt x="506" y="205"/>
                    <a:pt x="501" y="213"/>
                  </a:cubicBezTo>
                  <a:cubicBezTo>
                    <a:pt x="490" y="228"/>
                    <a:pt x="473" y="227"/>
                    <a:pt x="456" y="226"/>
                  </a:cubicBezTo>
                  <a:cubicBezTo>
                    <a:pt x="438" y="225"/>
                    <a:pt x="419" y="223"/>
                    <a:pt x="401" y="221"/>
                  </a:cubicBezTo>
                  <a:cubicBezTo>
                    <a:pt x="373" y="218"/>
                    <a:pt x="346" y="213"/>
                    <a:pt x="318" y="210"/>
                  </a:cubicBezTo>
                  <a:cubicBezTo>
                    <a:pt x="288" y="206"/>
                    <a:pt x="259" y="206"/>
                    <a:pt x="229" y="204"/>
                  </a:cubicBezTo>
                  <a:cubicBezTo>
                    <a:pt x="193" y="201"/>
                    <a:pt x="157" y="198"/>
                    <a:pt x="121" y="194"/>
                  </a:cubicBezTo>
                  <a:cubicBezTo>
                    <a:pt x="106" y="192"/>
                    <a:pt x="91" y="191"/>
                    <a:pt x="77" y="186"/>
                  </a:cubicBezTo>
                  <a:cubicBezTo>
                    <a:pt x="69" y="184"/>
                    <a:pt x="64" y="175"/>
                    <a:pt x="59" y="169"/>
                  </a:cubicBezTo>
                  <a:cubicBezTo>
                    <a:pt x="45" y="154"/>
                    <a:pt x="31" y="138"/>
                    <a:pt x="21" y="121"/>
                  </a:cubicBezTo>
                  <a:cubicBezTo>
                    <a:pt x="13" y="108"/>
                    <a:pt x="0" y="88"/>
                    <a:pt x="11" y="74"/>
                  </a:cubicBezTo>
                  <a:cubicBezTo>
                    <a:pt x="31" y="51"/>
                    <a:pt x="58" y="36"/>
                    <a:pt x="81" y="16"/>
                  </a:cubicBezTo>
                  <a:cubicBezTo>
                    <a:pt x="99" y="0"/>
                    <a:pt x="142" y="9"/>
                    <a:pt x="166" y="10"/>
                  </a:cubicBezTo>
                  <a:cubicBezTo>
                    <a:pt x="195" y="12"/>
                    <a:pt x="223" y="13"/>
                    <a:pt x="252" y="15"/>
                  </a:cubicBezTo>
                  <a:cubicBezTo>
                    <a:pt x="287" y="17"/>
                    <a:pt x="321" y="21"/>
                    <a:pt x="356" y="24"/>
                  </a:cubicBezTo>
                  <a:cubicBezTo>
                    <a:pt x="359" y="24"/>
                    <a:pt x="356" y="24"/>
                    <a:pt x="355" y="23"/>
                  </a:cubicBezTo>
                  <a:cubicBezTo>
                    <a:pt x="299" y="18"/>
                    <a:pt x="244" y="13"/>
                    <a:pt x="188" y="11"/>
                  </a:cubicBezTo>
                  <a:cubicBezTo>
                    <a:pt x="155" y="9"/>
                    <a:pt x="115" y="1"/>
                    <a:pt x="83" y="11"/>
                  </a:cubicBezTo>
                  <a:cubicBezTo>
                    <a:pt x="74" y="14"/>
                    <a:pt x="65" y="24"/>
                    <a:pt x="58" y="30"/>
                  </a:cubicBezTo>
                  <a:cubicBezTo>
                    <a:pt x="43" y="41"/>
                    <a:pt x="29" y="52"/>
                    <a:pt x="16" y="64"/>
                  </a:cubicBezTo>
                  <a:cubicBezTo>
                    <a:pt x="4" y="75"/>
                    <a:pt x="0" y="79"/>
                    <a:pt x="4" y="95"/>
                  </a:cubicBezTo>
                  <a:cubicBezTo>
                    <a:pt x="11" y="117"/>
                    <a:pt x="25" y="136"/>
                    <a:pt x="40" y="153"/>
                  </a:cubicBezTo>
                  <a:cubicBezTo>
                    <a:pt x="52" y="167"/>
                    <a:pt x="61" y="184"/>
                    <a:pt x="79" y="188"/>
                  </a:cubicBezTo>
                  <a:cubicBezTo>
                    <a:pt x="133" y="201"/>
                    <a:pt x="192" y="202"/>
                    <a:pt x="247" y="206"/>
                  </a:cubicBezTo>
                  <a:cubicBezTo>
                    <a:pt x="299" y="209"/>
                    <a:pt x="350" y="216"/>
                    <a:pt x="401" y="222"/>
                  </a:cubicBezTo>
                  <a:cubicBezTo>
                    <a:pt x="426" y="225"/>
                    <a:pt x="452" y="227"/>
                    <a:pt x="477" y="227"/>
                  </a:cubicBezTo>
                  <a:cubicBezTo>
                    <a:pt x="499" y="227"/>
                    <a:pt x="510" y="211"/>
                    <a:pt x="519" y="192"/>
                  </a:cubicBezTo>
                  <a:cubicBezTo>
                    <a:pt x="524" y="180"/>
                    <a:pt x="518" y="165"/>
                    <a:pt x="518" y="152"/>
                  </a:cubicBezTo>
                  <a:cubicBezTo>
                    <a:pt x="517" y="136"/>
                    <a:pt x="518" y="119"/>
                    <a:pt x="518" y="102"/>
                  </a:cubicBezTo>
                  <a:cubicBezTo>
                    <a:pt x="517" y="87"/>
                    <a:pt x="516" y="73"/>
                    <a:pt x="509" y="60"/>
                  </a:cubicBezTo>
                  <a:cubicBezTo>
                    <a:pt x="505" y="52"/>
                    <a:pt x="500" y="42"/>
                    <a:pt x="491" y="39"/>
                  </a:cubicBezTo>
                  <a:cubicBezTo>
                    <a:pt x="448" y="24"/>
                    <a:pt x="400" y="28"/>
                    <a:pt x="355" y="23"/>
                  </a:cubicBezTo>
                  <a:cubicBezTo>
                    <a:pt x="351" y="23"/>
                    <a:pt x="354" y="24"/>
                    <a:pt x="356" y="24"/>
                  </a:cubicBezTo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20" name="CustomShape 13"/>
          <p:cNvSpPr/>
          <p:nvPr/>
        </p:nvSpPr>
        <p:spPr>
          <a:xfrm>
            <a:off x="3208320" y="1508040"/>
            <a:ext cx="218736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300" b="1" strike="noStrike" spc="-1">
                <a:solidFill>
                  <a:srgbClr val="000000"/>
                </a:solidFill>
                <a:latin typeface="John Handy LET"/>
                <a:ea typeface="Arial"/>
              </a:rPr>
              <a:t>CONTENT</a:t>
            </a:r>
            <a:endParaRPr lang="en-US" sz="2300" b="0" strike="noStrike" spc="-1">
              <a:latin typeface="Arial"/>
            </a:endParaRPr>
          </a:p>
        </p:txBody>
      </p:sp>
      <p:sp>
        <p:nvSpPr>
          <p:cNvPr id="221" name="CustomShape 14"/>
          <p:cNvSpPr/>
          <p:nvPr/>
        </p:nvSpPr>
        <p:spPr>
          <a:xfrm>
            <a:off x="3445200" y="582120"/>
            <a:ext cx="1590480" cy="826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目 錄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22" name="Google Shape;266;p38"/>
          <p:cNvPicPr/>
          <p:nvPr/>
        </p:nvPicPr>
        <p:blipFill>
          <a:blip r:embed="rId5"/>
          <a:stretch/>
        </p:blipFill>
        <p:spPr>
          <a:xfrm>
            <a:off x="6121800" y="1613520"/>
            <a:ext cx="5085360" cy="727560"/>
          </a:xfrm>
          <a:prstGeom prst="rect">
            <a:avLst/>
          </a:prstGeom>
          <a:ln>
            <a:noFill/>
          </a:ln>
          <a:effectLst>
            <a:outerShdw blurRad="50800" dist="37674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23" name="CustomShape 15"/>
          <p:cNvSpPr/>
          <p:nvPr/>
        </p:nvSpPr>
        <p:spPr>
          <a:xfrm>
            <a:off x="6222960" y="1687320"/>
            <a:ext cx="449208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Microsoft JhengHei"/>
              </a:rPr>
              <a:t>1.</a:t>
            </a: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Arial"/>
              </a:rPr>
              <a:t>HTML</a:t>
            </a: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Microsoft JhengHei"/>
              </a:rPr>
              <a:t>介紹</a:t>
            </a:r>
            <a:endParaRPr lang="en-US" sz="3200" b="0" strike="noStrike" spc="-1" dirty="0">
              <a:latin typeface="Arial"/>
            </a:endParaRPr>
          </a:p>
        </p:txBody>
      </p:sp>
      <p:pic>
        <p:nvPicPr>
          <p:cNvPr id="224" name="Google Shape;268;p38"/>
          <p:cNvPicPr/>
          <p:nvPr/>
        </p:nvPicPr>
        <p:blipFill>
          <a:blip r:embed="rId5"/>
          <a:stretch/>
        </p:blipFill>
        <p:spPr>
          <a:xfrm>
            <a:off x="6121800" y="2689200"/>
            <a:ext cx="5085360" cy="727560"/>
          </a:xfrm>
          <a:prstGeom prst="rect">
            <a:avLst/>
          </a:prstGeom>
          <a:ln>
            <a:noFill/>
          </a:ln>
          <a:effectLst>
            <a:outerShdw blurRad="50800" dist="37674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25" name="CustomShape 16"/>
          <p:cNvSpPr/>
          <p:nvPr/>
        </p:nvSpPr>
        <p:spPr>
          <a:xfrm>
            <a:off x="6222960" y="2762640"/>
            <a:ext cx="456408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Microsoft JhengHei"/>
              </a:rPr>
              <a:t>2.如何使用</a:t>
            </a: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Arial"/>
              </a:rPr>
              <a:t>HTML</a:t>
            </a:r>
            <a:endParaRPr lang="en-US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latin typeface="Arial"/>
            </a:endParaRPr>
          </a:p>
        </p:txBody>
      </p:sp>
      <p:pic>
        <p:nvPicPr>
          <p:cNvPr id="226" name="Google Shape;270;p38"/>
          <p:cNvPicPr/>
          <p:nvPr/>
        </p:nvPicPr>
        <p:blipFill>
          <a:blip r:embed="rId5"/>
          <a:stretch/>
        </p:blipFill>
        <p:spPr>
          <a:xfrm>
            <a:off x="6131160" y="3730680"/>
            <a:ext cx="5085360" cy="727560"/>
          </a:xfrm>
          <a:prstGeom prst="rect">
            <a:avLst/>
          </a:prstGeom>
          <a:ln>
            <a:noFill/>
          </a:ln>
          <a:effectLst>
            <a:outerShdw blurRad="50800" dist="37674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27" name="CustomShape 17"/>
          <p:cNvSpPr/>
          <p:nvPr/>
        </p:nvSpPr>
        <p:spPr>
          <a:xfrm>
            <a:off x="6232680" y="3804120"/>
            <a:ext cx="449208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Microsoft JhengHei"/>
              </a:rPr>
              <a:t>3.</a:t>
            </a: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Arial"/>
              </a:rPr>
              <a:t>CSS</a:t>
            </a: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Microsoft JhengHei"/>
              </a:rPr>
              <a:t>教學</a:t>
            </a:r>
            <a:endParaRPr lang="en-US" sz="3200" b="0" strike="noStrike" spc="-1" dirty="0">
              <a:latin typeface="Arial"/>
            </a:endParaRPr>
          </a:p>
        </p:txBody>
      </p:sp>
      <p:pic>
        <p:nvPicPr>
          <p:cNvPr id="228" name="Google Shape;272;p38"/>
          <p:cNvPicPr/>
          <p:nvPr/>
        </p:nvPicPr>
        <p:blipFill>
          <a:blip r:embed="rId5"/>
          <a:stretch/>
        </p:blipFill>
        <p:spPr>
          <a:xfrm>
            <a:off x="6131160" y="4806000"/>
            <a:ext cx="5085360" cy="727560"/>
          </a:xfrm>
          <a:prstGeom prst="rect">
            <a:avLst/>
          </a:prstGeom>
          <a:ln>
            <a:noFill/>
          </a:ln>
          <a:effectLst>
            <a:outerShdw blurRad="50800" dist="37674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29" name="CustomShape 18"/>
          <p:cNvSpPr/>
          <p:nvPr/>
        </p:nvSpPr>
        <p:spPr>
          <a:xfrm>
            <a:off x="6232680" y="4879440"/>
            <a:ext cx="456408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4.</a:t>
            </a: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Microsoft JhengHei"/>
              </a:rPr>
              <a:t>排版</a:t>
            </a:r>
            <a:r>
              <a:rPr lang="en-US" sz="3200" b="1" strike="noStrike" spc="-1" dirty="0">
                <a:solidFill>
                  <a:srgbClr val="000000"/>
                </a:solidFill>
                <a:latin typeface="Comic Sans MS"/>
                <a:ea typeface="Arial"/>
              </a:rPr>
              <a:t> &amp; </a:t>
            </a:r>
            <a:r>
              <a:rPr lang="en-US" sz="3200" b="1" strike="noStrike" spc="-1" dirty="0" err="1">
                <a:solidFill>
                  <a:srgbClr val="000000"/>
                </a:solidFill>
                <a:latin typeface="Comic Sans MS"/>
                <a:ea typeface="Microsoft JhengHei"/>
              </a:rPr>
              <a:t>簡易架站</a:t>
            </a:r>
            <a:endParaRPr lang="en-US" sz="32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7" name="图片 4"/>
          <p:cNvPicPr/>
          <p:nvPr/>
        </p:nvPicPr>
        <p:blipFill>
          <a:blip r:embed="rId3"/>
          <a:srcRect l="5649" r="5419"/>
          <a:stretch/>
        </p:blipFill>
        <p:spPr>
          <a:xfrm flipH="1">
            <a:off x="1656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1318" name="CustomShape 1"/>
          <p:cNvSpPr/>
          <p:nvPr/>
        </p:nvSpPr>
        <p:spPr>
          <a:xfrm>
            <a:off x="826200" y="1176480"/>
            <a:ext cx="4154400" cy="415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9" name="CustomShape 2"/>
          <p:cNvSpPr/>
          <p:nvPr/>
        </p:nvSpPr>
        <p:spPr>
          <a:xfrm>
            <a:off x="5355720" y="2562480"/>
            <a:ext cx="423972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大家動手做做看吧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320" name="CustomShape 3"/>
          <p:cNvSpPr/>
          <p:nvPr/>
        </p:nvSpPr>
        <p:spPr>
          <a:xfrm>
            <a:off x="7531200" y="3337200"/>
            <a:ext cx="22370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595959"/>
                </a:solidFill>
                <a:latin typeface="Microsoft JhengHei UI"/>
                <a:ea typeface="Microsoft JhengHei UI"/>
              </a:rPr>
              <a:t>字元處理大師的部分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321" name="CustomShape 4"/>
          <p:cNvSpPr/>
          <p:nvPr/>
        </p:nvSpPr>
        <p:spPr>
          <a:xfrm>
            <a:off x="5265360" y="29512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22" name="PA_库_图片 1"/>
          <p:cNvPicPr/>
          <p:nvPr/>
        </p:nvPicPr>
        <p:blipFill>
          <a:blip r:embed="rId4"/>
          <a:stretch/>
        </p:blipFill>
        <p:spPr>
          <a:xfrm>
            <a:off x="968400" y="758160"/>
            <a:ext cx="4483080" cy="4483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3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1324" name="图片 2122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25" name="图片 147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26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27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28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29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0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1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2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3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4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5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6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7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8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9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0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1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2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3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4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5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6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347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1348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49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0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1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2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3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4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5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6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7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8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9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0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1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2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3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4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5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6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7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8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69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70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71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72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73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74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75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76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77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378" name="图片 2121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379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380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1" name="CustomShape 55"/>
          <p:cNvSpPr/>
          <p:nvPr/>
        </p:nvSpPr>
        <p:spPr>
          <a:xfrm>
            <a:off x="4815000" y="1652040"/>
            <a:ext cx="6336360" cy="3366360"/>
          </a:xfrm>
          <a:custGeom>
            <a:avLst/>
            <a:gdLst/>
            <a:ahLst/>
            <a:cxnLst/>
            <a:rect l="l" t="t" r="r" b="b"/>
            <a:pathLst>
              <a:path w="6340891" h="3371045">
                <a:moveTo>
                  <a:pt x="6132936" y="695744"/>
                </a:moveTo>
                <a:cubicBezTo>
                  <a:pt x="5839187" y="186374"/>
                  <a:pt x="4751966" y="65196"/>
                  <a:pt x="3863635" y="11508"/>
                </a:cubicBezTo>
                <a:cubicBezTo>
                  <a:pt x="2975304" y="-42180"/>
                  <a:pt x="1365561" y="94244"/>
                  <a:pt x="802952" y="373619"/>
                </a:cubicBezTo>
                <a:cubicBezTo>
                  <a:pt x="240343" y="652994"/>
                  <a:pt x="500714" y="1320151"/>
                  <a:pt x="487982" y="1687758"/>
                </a:cubicBezTo>
                <a:cubicBezTo>
                  <a:pt x="352329" y="1891237"/>
                  <a:pt x="309273" y="1874798"/>
                  <a:pt x="0" y="2147725"/>
                </a:cubicBezTo>
                <a:cubicBezTo>
                  <a:pt x="405021" y="2298033"/>
                  <a:pt x="580106" y="2367762"/>
                  <a:pt x="730484" y="2432371"/>
                </a:cubicBezTo>
                <a:cubicBezTo>
                  <a:pt x="954478" y="3792721"/>
                  <a:pt x="4725721" y="3357166"/>
                  <a:pt x="5626130" y="3067728"/>
                </a:cubicBezTo>
                <a:cubicBezTo>
                  <a:pt x="6526539" y="2778290"/>
                  <a:pt x="6426685" y="1205114"/>
                  <a:pt x="6132936" y="695744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382" name="Group 56"/>
          <p:cNvGrpSpPr/>
          <p:nvPr/>
        </p:nvGrpSpPr>
        <p:grpSpPr>
          <a:xfrm>
            <a:off x="2517840" y="5397480"/>
            <a:ext cx="2911320" cy="150840"/>
            <a:chOff x="2517840" y="5397480"/>
            <a:chExt cx="2911320" cy="150840"/>
          </a:xfrm>
        </p:grpSpPr>
        <p:sp>
          <p:nvSpPr>
            <p:cNvPr id="1383" name="CustomShape 57"/>
            <p:cNvSpPr/>
            <p:nvPr/>
          </p:nvSpPr>
          <p:spPr>
            <a:xfrm>
              <a:off x="2517840" y="5397480"/>
              <a:ext cx="2911320" cy="288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4" name="CustomShape 58"/>
            <p:cNvSpPr/>
            <p:nvPr/>
          </p:nvSpPr>
          <p:spPr>
            <a:xfrm>
              <a:off x="2731320" y="541548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5" name="CustomShape 59"/>
            <p:cNvSpPr/>
            <p:nvPr/>
          </p:nvSpPr>
          <p:spPr>
            <a:xfrm>
              <a:off x="3025440" y="541980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6" name="CustomShape 60"/>
            <p:cNvSpPr/>
            <p:nvPr/>
          </p:nvSpPr>
          <p:spPr>
            <a:xfrm>
              <a:off x="3310560" y="540396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7" name="CustomShape 61"/>
            <p:cNvSpPr/>
            <p:nvPr/>
          </p:nvSpPr>
          <p:spPr>
            <a:xfrm>
              <a:off x="3543480" y="541656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8" name="CustomShape 62"/>
            <p:cNvSpPr/>
            <p:nvPr/>
          </p:nvSpPr>
          <p:spPr>
            <a:xfrm>
              <a:off x="3837960" y="54208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9" name="CustomShape 63"/>
            <p:cNvSpPr/>
            <p:nvPr/>
          </p:nvSpPr>
          <p:spPr>
            <a:xfrm>
              <a:off x="4123080" y="540504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0" name="CustomShape 64"/>
            <p:cNvSpPr/>
            <p:nvPr/>
          </p:nvSpPr>
          <p:spPr>
            <a:xfrm>
              <a:off x="4408920" y="542340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1" name="CustomShape 65"/>
            <p:cNvSpPr/>
            <p:nvPr/>
          </p:nvSpPr>
          <p:spPr>
            <a:xfrm>
              <a:off x="4703040" y="54280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2" name="CustomShape 66"/>
            <p:cNvSpPr/>
            <p:nvPr/>
          </p:nvSpPr>
          <p:spPr>
            <a:xfrm>
              <a:off x="4988160" y="541188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393" name="图片 216"/>
          <p:cNvPicPr/>
          <p:nvPr/>
        </p:nvPicPr>
        <p:blipFill>
          <a:blip r:embed="rId5"/>
          <a:stretch/>
        </p:blipFill>
        <p:spPr>
          <a:xfrm>
            <a:off x="2347920" y="2270880"/>
            <a:ext cx="3357720" cy="3357720"/>
          </a:xfrm>
          <a:prstGeom prst="rect">
            <a:avLst/>
          </a:prstGeom>
          <a:ln>
            <a:noFill/>
          </a:ln>
        </p:spPr>
      </p:pic>
      <p:sp>
        <p:nvSpPr>
          <p:cNvPr id="1394" name="CustomShape 67"/>
          <p:cNvSpPr/>
          <p:nvPr/>
        </p:nvSpPr>
        <p:spPr>
          <a:xfrm>
            <a:off x="5297400" y="2512080"/>
            <a:ext cx="5461200" cy="173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除此之外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還有許多標籤能夠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幫助我們用得更漂亮哦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395" name="CustomShape 68"/>
          <p:cNvSpPr/>
          <p:nvPr/>
        </p:nvSpPr>
        <p:spPr>
          <a:xfrm>
            <a:off x="4658760" y="224640"/>
            <a:ext cx="2968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 基本標籤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396" name="CustomShape 69"/>
          <p:cNvSpPr/>
          <p:nvPr/>
        </p:nvSpPr>
        <p:spPr>
          <a:xfrm flipH="1">
            <a:off x="769932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9" name="Group 1"/>
          <p:cNvGrpSpPr/>
          <p:nvPr/>
        </p:nvGrpSpPr>
        <p:grpSpPr>
          <a:xfrm>
            <a:off x="0" y="-54720"/>
            <a:ext cx="11839320" cy="6373080"/>
            <a:chOff x="0" y="-54720"/>
            <a:chExt cx="11839320" cy="6373080"/>
          </a:xfrm>
        </p:grpSpPr>
        <p:pic>
          <p:nvPicPr>
            <p:cNvPr id="1460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13600" y="91908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61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35200" y="89280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62" name="CustomShape 2"/>
            <p:cNvSpPr/>
            <p:nvPr/>
          </p:nvSpPr>
          <p:spPr>
            <a:xfrm>
              <a:off x="15840" y="85176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63" name="CustomShape 3"/>
            <p:cNvSpPr/>
            <p:nvPr/>
          </p:nvSpPr>
          <p:spPr>
            <a:xfrm>
              <a:off x="90360" y="92628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64" name="CustomShape 4"/>
            <p:cNvSpPr/>
            <p:nvPr/>
          </p:nvSpPr>
          <p:spPr>
            <a:xfrm>
              <a:off x="0" y="79308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65" name="CustomShape 5"/>
            <p:cNvSpPr/>
            <p:nvPr/>
          </p:nvSpPr>
          <p:spPr>
            <a:xfrm>
              <a:off x="133200" y="103572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66" name="CustomShape 6"/>
            <p:cNvSpPr/>
            <p:nvPr/>
          </p:nvSpPr>
          <p:spPr>
            <a:xfrm>
              <a:off x="174600" y="107712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67" name="CustomShape 7"/>
            <p:cNvSpPr/>
            <p:nvPr/>
          </p:nvSpPr>
          <p:spPr>
            <a:xfrm>
              <a:off x="100080" y="99288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68" name="CustomShape 8"/>
            <p:cNvSpPr/>
            <p:nvPr/>
          </p:nvSpPr>
          <p:spPr>
            <a:xfrm>
              <a:off x="692280" y="97704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69" name="CustomShape 9"/>
            <p:cNvSpPr/>
            <p:nvPr/>
          </p:nvSpPr>
          <p:spPr>
            <a:xfrm>
              <a:off x="716040" y="101844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0" name="CustomShape 10"/>
            <p:cNvSpPr/>
            <p:nvPr/>
          </p:nvSpPr>
          <p:spPr>
            <a:xfrm>
              <a:off x="682560" y="95148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1" name="CustomShape 11"/>
            <p:cNvSpPr/>
            <p:nvPr/>
          </p:nvSpPr>
          <p:spPr>
            <a:xfrm>
              <a:off x="1209600" y="248508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2" name="CustomShape 12"/>
            <p:cNvSpPr/>
            <p:nvPr/>
          </p:nvSpPr>
          <p:spPr>
            <a:xfrm>
              <a:off x="1266840" y="254376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3" name="CustomShape 13"/>
            <p:cNvSpPr/>
            <p:nvPr/>
          </p:nvSpPr>
          <p:spPr>
            <a:xfrm>
              <a:off x="1192320" y="232632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4" name="CustomShape 14"/>
            <p:cNvSpPr/>
            <p:nvPr/>
          </p:nvSpPr>
          <p:spPr>
            <a:xfrm>
              <a:off x="1300320" y="262008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5" name="CustomShape 15"/>
            <p:cNvSpPr/>
            <p:nvPr/>
          </p:nvSpPr>
          <p:spPr>
            <a:xfrm>
              <a:off x="1325520" y="266148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6" name="CustomShape 16"/>
            <p:cNvSpPr/>
            <p:nvPr/>
          </p:nvSpPr>
          <p:spPr>
            <a:xfrm>
              <a:off x="1266840" y="259488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7" name="CustomShape 17"/>
            <p:cNvSpPr/>
            <p:nvPr/>
          </p:nvSpPr>
          <p:spPr>
            <a:xfrm>
              <a:off x="1542960" y="5472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8" name="CustomShape 18"/>
            <p:cNvSpPr/>
            <p:nvPr/>
          </p:nvSpPr>
          <p:spPr>
            <a:xfrm>
              <a:off x="1584360" y="9612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9" name="CustomShape 19"/>
            <p:cNvSpPr/>
            <p:nvPr/>
          </p:nvSpPr>
          <p:spPr>
            <a:xfrm>
              <a:off x="1517760" y="-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80" name="CustomShape 20"/>
            <p:cNvSpPr/>
            <p:nvPr/>
          </p:nvSpPr>
          <p:spPr>
            <a:xfrm>
              <a:off x="1609560" y="1468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81" name="CustomShape 21"/>
            <p:cNvSpPr/>
            <p:nvPr/>
          </p:nvSpPr>
          <p:spPr>
            <a:xfrm>
              <a:off x="1625760" y="1720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82" name="CustomShape 22"/>
            <p:cNvSpPr/>
            <p:nvPr/>
          </p:nvSpPr>
          <p:spPr>
            <a:xfrm>
              <a:off x="1584360" y="12924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483" name="Group 23"/>
            <p:cNvGrpSpPr/>
            <p:nvPr/>
          </p:nvGrpSpPr>
          <p:grpSpPr>
            <a:xfrm>
              <a:off x="1892160" y="105480"/>
              <a:ext cx="9672840" cy="1184400"/>
              <a:chOff x="1892160" y="105480"/>
              <a:chExt cx="9672840" cy="1184400"/>
            </a:xfrm>
          </p:grpSpPr>
          <p:sp>
            <p:nvSpPr>
              <p:cNvPr id="1484" name="CustomShape 24"/>
              <p:cNvSpPr/>
              <p:nvPr/>
            </p:nvSpPr>
            <p:spPr>
              <a:xfrm>
                <a:off x="22096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85" name="CustomShape 25"/>
              <p:cNvSpPr/>
              <p:nvPr/>
            </p:nvSpPr>
            <p:spPr>
              <a:xfrm>
                <a:off x="255276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86" name="CustomShape 26"/>
              <p:cNvSpPr/>
              <p:nvPr/>
            </p:nvSpPr>
            <p:spPr>
              <a:xfrm>
                <a:off x="290196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87" name="CustomShape 27"/>
              <p:cNvSpPr/>
              <p:nvPr/>
            </p:nvSpPr>
            <p:spPr>
              <a:xfrm>
                <a:off x="3252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88" name="CustomShape 28"/>
              <p:cNvSpPr/>
              <p:nvPr/>
            </p:nvSpPr>
            <p:spPr>
              <a:xfrm>
                <a:off x="3603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89" name="CustomShape 29"/>
              <p:cNvSpPr/>
              <p:nvPr/>
            </p:nvSpPr>
            <p:spPr>
              <a:xfrm>
                <a:off x="39528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0" name="CustomShape 30"/>
              <p:cNvSpPr/>
              <p:nvPr/>
            </p:nvSpPr>
            <p:spPr>
              <a:xfrm>
                <a:off x="43038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1" name="CustomShape 31"/>
              <p:cNvSpPr/>
              <p:nvPr/>
            </p:nvSpPr>
            <p:spPr>
              <a:xfrm>
                <a:off x="464652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2" name="CustomShape 32"/>
              <p:cNvSpPr/>
              <p:nvPr/>
            </p:nvSpPr>
            <p:spPr>
              <a:xfrm>
                <a:off x="499572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3" name="CustomShape 33"/>
              <p:cNvSpPr/>
              <p:nvPr/>
            </p:nvSpPr>
            <p:spPr>
              <a:xfrm>
                <a:off x="534672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4" name="CustomShape 34"/>
              <p:cNvSpPr/>
              <p:nvPr/>
            </p:nvSpPr>
            <p:spPr>
              <a:xfrm>
                <a:off x="569736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5" name="CustomShape 35"/>
              <p:cNvSpPr/>
              <p:nvPr/>
            </p:nvSpPr>
            <p:spPr>
              <a:xfrm>
                <a:off x="604692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6" name="CustomShape 36"/>
              <p:cNvSpPr/>
              <p:nvPr/>
            </p:nvSpPr>
            <p:spPr>
              <a:xfrm>
                <a:off x="639756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7" name="CustomShape 37"/>
              <p:cNvSpPr/>
              <p:nvPr/>
            </p:nvSpPr>
            <p:spPr>
              <a:xfrm>
                <a:off x="674064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8" name="CustomShape 38"/>
              <p:cNvSpPr/>
              <p:nvPr/>
            </p:nvSpPr>
            <p:spPr>
              <a:xfrm>
                <a:off x="708984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9" name="CustomShape 39"/>
              <p:cNvSpPr/>
              <p:nvPr/>
            </p:nvSpPr>
            <p:spPr>
              <a:xfrm>
                <a:off x="74404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0" name="CustomShape 40"/>
              <p:cNvSpPr/>
              <p:nvPr/>
            </p:nvSpPr>
            <p:spPr>
              <a:xfrm>
                <a:off x="77914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1" name="CustomShape 41"/>
              <p:cNvSpPr/>
              <p:nvPr/>
            </p:nvSpPr>
            <p:spPr>
              <a:xfrm>
                <a:off x="81406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2" name="CustomShape 42"/>
              <p:cNvSpPr/>
              <p:nvPr/>
            </p:nvSpPr>
            <p:spPr>
              <a:xfrm>
                <a:off x="84916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3" name="CustomShape 43"/>
              <p:cNvSpPr/>
              <p:nvPr/>
            </p:nvSpPr>
            <p:spPr>
              <a:xfrm>
                <a:off x="883440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4" name="CustomShape 44"/>
              <p:cNvSpPr/>
              <p:nvPr/>
            </p:nvSpPr>
            <p:spPr>
              <a:xfrm>
                <a:off x="9183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5" name="CustomShape 45"/>
              <p:cNvSpPr/>
              <p:nvPr/>
            </p:nvSpPr>
            <p:spPr>
              <a:xfrm>
                <a:off x="9534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6" name="CustomShape 46"/>
              <p:cNvSpPr/>
              <p:nvPr/>
            </p:nvSpPr>
            <p:spPr>
              <a:xfrm>
                <a:off x="988524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7" name="CustomShape 47"/>
              <p:cNvSpPr/>
              <p:nvPr/>
            </p:nvSpPr>
            <p:spPr>
              <a:xfrm>
                <a:off x="1023444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8" name="CustomShape 48"/>
              <p:cNvSpPr/>
              <p:nvPr/>
            </p:nvSpPr>
            <p:spPr>
              <a:xfrm>
                <a:off x="1057752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9" name="CustomShape 49"/>
              <p:cNvSpPr/>
              <p:nvPr/>
            </p:nvSpPr>
            <p:spPr>
              <a:xfrm>
                <a:off x="1092816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10" name="CustomShape 50"/>
              <p:cNvSpPr/>
              <p:nvPr/>
            </p:nvSpPr>
            <p:spPr>
              <a:xfrm>
                <a:off x="1127772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11" name="CustomShape 51"/>
              <p:cNvSpPr/>
              <p:nvPr/>
            </p:nvSpPr>
            <p:spPr>
              <a:xfrm>
                <a:off x="1901880" y="12132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12" name="CustomShape 52"/>
              <p:cNvSpPr/>
              <p:nvPr/>
            </p:nvSpPr>
            <p:spPr>
              <a:xfrm>
                <a:off x="1917720" y="13896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13" name="CustomShape 53"/>
              <p:cNvSpPr/>
              <p:nvPr/>
            </p:nvSpPr>
            <p:spPr>
              <a:xfrm>
                <a:off x="1892160" y="10548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514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42040" y="376056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515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516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7" name="CustomShape 55"/>
          <p:cNvSpPr/>
          <p:nvPr/>
        </p:nvSpPr>
        <p:spPr>
          <a:xfrm>
            <a:off x="3195360" y="2542320"/>
            <a:ext cx="8643960" cy="27630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dirty="0">
                <a:solidFill>
                  <a:srgbClr val="CD3131"/>
                </a:solidFill>
                <a:latin typeface="Menlo" panose="020B0609030804020204" pitchFamily="49" charset="0"/>
              </a:rPr>
              <a:t>font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?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?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&gt;&lt;/</a:t>
            </a:r>
            <a:r>
              <a:rPr lang="en-US" dirty="0">
                <a:solidFill>
                  <a:srgbClr val="CD3131"/>
                </a:solidFill>
                <a:latin typeface="Menlo" panose="020B0609030804020204" pitchFamily="49" charset="0"/>
              </a:rPr>
              <a:t>font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方正静蕾简体"/>
              </a:rPr>
              <a:t>	size				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Arial"/>
              </a:rPr>
              <a:t>字的大小</a:t>
            </a: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方正静蕾简体"/>
              </a:rPr>
              <a:t> 1....7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方正静蕾简体"/>
              </a:rPr>
              <a:t>	color				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Arial"/>
              </a:rPr>
              <a:t>字的顏色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Microsoft JhengHei"/>
              </a:rPr>
              <a:t>	&lt;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Microsoft JhengHei"/>
              </a:rPr>
              <a:t>hr</a:t>
            </a: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Microsoft JhengHei"/>
              </a:rPr>
              <a:t>&gt;           		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Microsoft JhengHei"/>
              </a:rPr>
              <a:t>分隔線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Microsoft JhengHei"/>
              </a:rPr>
              <a:t>	&lt;b&gt;&lt;/b&gt;		</a:t>
            </a: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方正静蕾简体"/>
              </a:rPr>
              <a:t>		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Arial"/>
              </a:rPr>
              <a:t>粗體字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方正静蕾简体"/>
              </a:rPr>
              <a:t>	&lt;u&gt;&lt;/u&gt;				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Arial"/>
              </a:rPr>
              <a:t>底線字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Arial"/>
              </a:rPr>
              <a:t>	&lt;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方正静蕾简体"/>
              </a:rPr>
              <a:t>i</a:t>
            </a: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方正静蕾简体"/>
              </a:rPr>
              <a:t>&gt;&lt;/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方正静蕾简体"/>
              </a:rPr>
              <a:t>i</a:t>
            </a: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方正静蕾简体"/>
              </a:rPr>
              <a:t>&gt;				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Microsoft JhengHei"/>
              </a:rPr>
              <a:t>斜體字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Microsoft JhengHei"/>
              </a:rPr>
              <a:t>	&lt;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Microsoft JhengHei"/>
              </a:rPr>
              <a:t>br</a:t>
            </a:r>
            <a:r>
              <a:rPr lang="en-US" sz="1800" b="0" strike="noStrike" spc="-1" dirty="0">
                <a:solidFill>
                  <a:srgbClr val="000000"/>
                </a:solidFill>
                <a:latin typeface="Consolas"/>
                <a:ea typeface="Microsoft JhengHei"/>
              </a:rPr>
              <a:t>&gt;				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onsolas"/>
                <a:ea typeface="Microsoft JhengHei"/>
              </a:rPr>
              <a:t>換行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518" name="CustomShape 56"/>
          <p:cNvSpPr/>
          <p:nvPr/>
        </p:nvSpPr>
        <p:spPr>
          <a:xfrm>
            <a:off x="3161520" y="1756800"/>
            <a:ext cx="94176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000" b="1" strike="noStrike" spc="-1">
                <a:solidFill>
                  <a:srgbClr val="697DA9"/>
                </a:solidFill>
                <a:latin typeface="Microsoft JhengHei UI"/>
                <a:ea typeface="Microsoft JhengHei UI"/>
              </a:rPr>
              <a:t>文字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519" name="CustomShape 57"/>
          <p:cNvSpPr/>
          <p:nvPr/>
        </p:nvSpPr>
        <p:spPr>
          <a:xfrm flipH="1">
            <a:off x="769932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0" name="CustomShape 58"/>
          <p:cNvSpPr/>
          <p:nvPr/>
        </p:nvSpPr>
        <p:spPr>
          <a:xfrm>
            <a:off x="4658760" y="224640"/>
            <a:ext cx="2968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 基本標籤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1" name="Group 1"/>
          <p:cNvGrpSpPr/>
          <p:nvPr/>
        </p:nvGrpSpPr>
        <p:grpSpPr>
          <a:xfrm>
            <a:off x="0" y="-54720"/>
            <a:ext cx="11839320" cy="6373080"/>
            <a:chOff x="0" y="-54720"/>
            <a:chExt cx="11839320" cy="6373080"/>
          </a:xfrm>
        </p:grpSpPr>
        <p:pic>
          <p:nvPicPr>
            <p:cNvPr id="1522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13600" y="91908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23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35200" y="89280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24" name="CustomShape 2"/>
            <p:cNvSpPr/>
            <p:nvPr/>
          </p:nvSpPr>
          <p:spPr>
            <a:xfrm>
              <a:off x="15840" y="85176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25" name="CustomShape 3"/>
            <p:cNvSpPr/>
            <p:nvPr/>
          </p:nvSpPr>
          <p:spPr>
            <a:xfrm>
              <a:off x="90360" y="92628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26" name="CustomShape 4"/>
            <p:cNvSpPr/>
            <p:nvPr/>
          </p:nvSpPr>
          <p:spPr>
            <a:xfrm>
              <a:off x="0" y="79308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27" name="CustomShape 5"/>
            <p:cNvSpPr/>
            <p:nvPr/>
          </p:nvSpPr>
          <p:spPr>
            <a:xfrm>
              <a:off x="133200" y="103572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28" name="CustomShape 6"/>
            <p:cNvSpPr/>
            <p:nvPr/>
          </p:nvSpPr>
          <p:spPr>
            <a:xfrm>
              <a:off x="174600" y="107712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29" name="CustomShape 7"/>
            <p:cNvSpPr/>
            <p:nvPr/>
          </p:nvSpPr>
          <p:spPr>
            <a:xfrm>
              <a:off x="100080" y="99288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0" name="CustomShape 8"/>
            <p:cNvSpPr/>
            <p:nvPr/>
          </p:nvSpPr>
          <p:spPr>
            <a:xfrm>
              <a:off x="692280" y="97704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1" name="CustomShape 9"/>
            <p:cNvSpPr/>
            <p:nvPr/>
          </p:nvSpPr>
          <p:spPr>
            <a:xfrm>
              <a:off x="716040" y="101844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2" name="CustomShape 10"/>
            <p:cNvSpPr/>
            <p:nvPr/>
          </p:nvSpPr>
          <p:spPr>
            <a:xfrm>
              <a:off x="682560" y="95148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3" name="CustomShape 11"/>
            <p:cNvSpPr/>
            <p:nvPr/>
          </p:nvSpPr>
          <p:spPr>
            <a:xfrm>
              <a:off x="1209600" y="248508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4" name="CustomShape 12"/>
            <p:cNvSpPr/>
            <p:nvPr/>
          </p:nvSpPr>
          <p:spPr>
            <a:xfrm>
              <a:off x="1266840" y="254376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5" name="CustomShape 13"/>
            <p:cNvSpPr/>
            <p:nvPr/>
          </p:nvSpPr>
          <p:spPr>
            <a:xfrm>
              <a:off x="1192320" y="232632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6" name="CustomShape 14"/>
            <p:cNvSpPr/>
            <p:nvPr/>
          </p:nvSpPr>
          <p:spPr>
            <a:xfrm>
              <a:off x="1300320" y="262008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7" name="CustomShape 15"/>
            <p:cNvSpPr/>
            <p:nvPr/>
          </p:nvSpPr>
          <p:spPr>
            <a:xfrm>
              <a:off x="1325520" y="266148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8" name="CustomShape 16"/>
            <p:cNvSpPr/>
            <p:nvPr/>
          </p:nvSpPr>
          <p:spPr>
            <a:xfrm>
              <a:off x="1266840" y="259488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9" name="CustomShape 17"/>
            <p:cNvSpPr/>
            <p:nvPr/>
          </p:nvSpPr>
          <p:spPr>
            <a:xfrm>
              <a:off x="1542960" y="5472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40" name="CustomShape 18"/>
            <p:cNvSpPr/>
            <p:nvPr/>
          </p:nvSpPr>
          <p:spPr>
            <a:xfrm>
              <a:off x="1584360" y="9612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41" name="CustomShape 19"/>
            <p:cNvSpPr/>
            <p:nvPr/>
          </p:nvSpPr>
          <p:spPr>
            <a:xfrm>
              <a:off x="1517760" y="-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42" name="CustomShape 20"/>
            <p:cNvSpPr/>
            <p:nvPr/>
          </p:nvSpPr>
          <p:spPr>
            <a:xfrm>
              <a:off x="1609560" y="1468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43" name="CustomShape 21"/>
            <p:cNvSpPr/>
            <p:nvPr/>
          </p:nvSpPr>
          <p:spPr>
            <a:xfrm>
              <a:off x="1625760" y="1720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44" name="CustomShape 22"/>
            <p:cNvSpPr/>
            <p:nvPr/>
          </p:nvSpPr>
          <p:spPr>
            <a:xfrm>
              <a:off x="1584360" y="12924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545" name="Group 23"/>
            <p:cNvGrpSpPr/>
            <p:nvPr/>
          </p:nvGrpSpPr>
          <p:grpSpPr>
            <a:xfrm>
              <a:off x="1892160" y="105480"/>
              <a:ext cx="9672840" cy="1184400"/>
              <a:chOff x="1892160" y="105480"/>
              <a:chExt cx="9672840" cy="1184400"/>
            </a:xfrm>
          </p:grpSpPr>
          <p:sp>
            <p:nvSpPr>
              <p:cNvPr id="1546" name="CustomShape 24"/>
              <p:cNvSpPr/>
              <p:nvPr/>
            </p:nvSpPr>
            <p:spPr>
              <a:xfrm>
                <a:off x="22096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47" name="CustomShape 25"/>
              <p:cNvSpPr/>
              <p:nvPr/>
            </p:nvSpPr>
            <p:spPr>
              <a:xfrm>
                <a:off x="255276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48" name="CustomShape 26"/>
              <p:cNvSpPr/>
              <p:nvPr/>
            </p:nvSpPr>
            <p:spPr>
              <a:xfrm>
                <a:off x="290196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49" name="CustomShape 27"/>
              <p:cNvSpPr/>
              <p:nvPr/>
            </p:nvSpPr>
            <p:spPr>
              <a:xfrm>
                <a:off x="3252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0" name="CustomShape 28"/>
              <p:cNvSpPr/>
              <p:nvPr/>
            </p:nvSpPr>
            <p:spPr>
              <a:xfrm>
                <a:off x="3603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1" name="CustomShape 29"/>
              <p:cNvSpPr/>
              <p:nvPr/>
            </p:nvSpPr>
            <p:spPr>
              <a:xfrm>
                <a:off x="39528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2" name="CustomShape 30"/>
              <p:cNvSpPr/>
              <p:nvPr/>
            </p:nvSpPr>
            <p:spPr>
              <a:xfrm>
                <a:off x="43038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3" name="CustomShape 31"/>
              <p:cNvSpPr/>
              <p:nvPr/>
            </p:nvSpPr>
            <p:spPr>
              <a:xfrm>
                <a:off x="464652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4" name="CustomShape 32"/>
              <p:cNvSpPr/>
              <p:nvPr/>
            </p:nvSpPr>
            <p:spPr>
              <a:xfrm>
                <a:off x="499572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5" name="CustomShape 33"/>
              <p:cNvSpPr/>
              <p:nvPr/>
            </p:nvSpPr>
            <p:spPr>
              <a:xfrm>
                <a:off x="534672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6" name="CustomShape 34"/>
              <p:cNvSpPr/>
              <p:nvPr/>
            </p:nvSpPr>
            <p:spPr>
              <a:xfrm>
                <a:off x="569736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7" name="CustomShape 35"/>
              <p:cNvSpPr/>
              <p:nvPr/>
            </p:nvSpPr>
            <p:spPr>
              <a:xfrm>
                <a:off x="604692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8" name="CustomShape 36"/>
              <p:cNvSpPr/>
              <p:nvPr/>
            </p:nvSpPr>
            <p:spPr>
              <a:xfrm>
                <a:off x="639756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9" name="CustomShape 37"/>
              <p:cNvSpPr/>
              <p:nvPr/>
            </p:nvSpPr>
            <p:spPr>
              <a:xfrm>
                <a:off x="674064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0" name="CustomShape 38"/>
              <p:cNvSpPr/>
              <p:nvPr/>
            </p:nvSpPr>
            <p:spPr>
              <a:xfrm>
                <a:off x="708984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1" name="CustomShape 39"/>
              <p:cNvSpPr/>
              <p:nvPr/>
            </p:nvSpPr>
            <p:spPr>
              <a:xfrm>
                <a:off x="74404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2" name="CustomShape 40"/>
              <p:cNvSpPr/>
              <p:nvPr/>
            </p:nvSpPr>
            <p:spPr>
              <a:xfrm>
                <a:off x="77914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3" name="CustomShape 41"/>
              <p:cNvSpPr/>
              <p:nvPr/>
            </p:nvSpPr>
            <p:spPr>
              <a:xfrm>
                <a:off x="81406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4" name="CustomShape 42"/>
              <p:cNvSpPr/>
              <p:nvPr/>
            </p:nvSpPr>
            <p:spPr>
              <a:xfrm>
                <a:off x="84916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5" name="CustomShape 43"/>
              <p:cNvSpPr/>
              <p:nvPr/>
            </p:nvSpPr>
            <p:spPr>
              <a:xfrm>
                <a:off x="883440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6" name="CustomShape 44"/>
              <p:cNvSpPr/>
              <p:nvPr/>
            </p:nvSpPr>
            <p:spPr>
              <a:xfrm>
                <a:off x="9183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7" name="CustomShape 45"/>
              <p:cNvSpPr/>
              <p:nvPr/>
            </p:nvSpPr>
            <p:spPr>
              <a:xfrm>
                <a:off x="9534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8" name="CustomShape 46"/>
              <p:cNvSpPr/>
              <p:nvPr/>
            </p:nvSpPr>
            <p:spPr>
              <a:xfrm>
                <a:off x="988524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9" name="CustomShape 47"/>
              <p:cNvSpPr/>
              <p:nvPr/>
            </p:nvSpPr>
            <p:spPr>
              <a:xfrm>
                <a:off x="1023444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70" name="CustomShape 48"/>
              <p:cNvSpPr/>
              <p:nvPr/>
            </p:nvSpPr>
            <p:spPr>
              <a:xfrm>
                <a:off x="1057752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71" name="CustomShape 49"/>
              <p:cNvSpPr/>
              <p:nvPr/>
            </p:nvSpPr>
            <p:spPr>
              <a:xfrm>
                <a:off x="1092816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72" name="CustomShape 50"/>
              <p:cNvSpPr/>
              <p:nvPr/>
            </p:nvSpPr>
            <p:spPr>
              <a:xfrm>
                <a:off x="1127772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73" name="CustomShape 51"/>
              <p:cNvSpPr/>
              <p:nvPr/>
            </p:nvSpPr>
            <p:spPr>
              <a:xfrm>
                <a:off x="1901880" y="12132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74" name="CustomShape 52"/>
              <p:cNvSpPr/>
              <p:nvPr/>
            </p:nvSpPr>
            <p:spPr>
              <a:xfrm>
                <a:off x="1917720" y="13896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75" name="CustomShape 53"/>
              <p:cNvSpPr/>
              <p:nvPr/>
            </p:nvSpPr>
            <p:spPr>
              <a:xfrm>
                <a:off x="1892160" y="10548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576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42040" y="376056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577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578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9" name="CustomShape 55"/>
          <p:cNvSpPr/>
          <p:nvPr/>
        </p:nvSpPr>
        <p:spPr>
          <a:xfrm>
            <a:off x="3096000" y="2546640"/>
            <a:ext cx="8643960" cy="406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╭&lt;table&gt;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╭&lt;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Arial"/>
              </a:rPr>
              <a:t>tr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 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第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&lt;td&gt;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資料格一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&lt;/td&gt;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表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 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&lt;td&gt;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資料格二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&lt;/td&gt;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 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行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&lt;td&gt;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資料格三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&lt;/td&gt;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╰&lt;/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Arial"/>
              </a:rPr>
              <a:t>tr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╭&lt;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Arial"/>
              </a:rPr>
              <a:t>tr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 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第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&lt;td&gt;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資料格一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&lt;/td&gt;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格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 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二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&lt;td&gt;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資料格二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&lt;/td&gt;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 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行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&lt;td&gt;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資料格三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&lt;/td&gt;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︱ ╰&lt;/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"/>
                <a:ea typeface="Arial"/>
              </a:rPr>
              <a:t>tr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&gt;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>
              <a:rPr dirty="0"/>
            </a:b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　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╰&lt;/table&gt;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br>
              <a:rPr dirty="0"/>
            </a:br>
            <a:endParaRPr lang="en-US" sz="1800" b="0" strike="noStrike" spc="-1" dirty="0">
              <a:latin typeface="Arial"/>
            </a:endParaRPr>
          </a:p>
        </p:txBody>
      </p:sp>
      <p:sp>
        <p:nvSpPr>
          <p:cNvPr id="1580" name="CustomShape 56"/>
          <p:cNvSpPr/>
          <p:nvPr/>
        </p:nvSpPr>
        <p:spPr>
          <a:xfrm>
            <a:off x="3160800" y="1756800"/>
            <a:ext cx="94176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000" b="1" strike="noStrike" spc="-1">
                <a:solidFill>
                  <a:srgbClr val="697DA9"/>
                </a:solidFill>
                <a:latin typeface="Microsoft JhengHei UI"/>
                <a:ea typeface="Microsoft JhengHei UI"/>
              </a:rPr>
              <a:t>表格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581" name="CustomShape 57"/>
          <p:cNvSpPr/>
          <p:nvPr/>
        </p:nvSpPr>
        <p:spPr>
          <a:xfrm flipH="1">
            <a:off x="769932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82" name="CustomShape 58"/>
          <p:cNvSpPr/>
          <p:nvPr/>
        </p:nvSpPr>
        <p:spPr>
          <a:xfrm>
            <a:off x="4658760" y="224640"/>
            <a:ext cx="2968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 基本標籤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583" name="CustomShape 59"/>
          <p:cNvSpPr/>
          <p:nvPr/>
        </p:nvSpPr>
        <p:spPr>
          <a:xfrm>
            <a:off x="6894360" y="2300818"/>
            <a:ext cx="4670640" cy="3727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&lt;table&gt;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… 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&lt;/table&gt;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建立表格</a:t>
            </a:r>
          </a:p>
          <a:p>
            <a:b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b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altLang="zh-TW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dirty="0" err="1">
                <a:solidFill>
                  <a:srgbClr val="800000"/>
                </a:solidFill>
                <a:latin typeface="Menlo" panose="020B0609030804020204" pitchFamily="49" charset="0"/>
              </a:rPr>
              <a:t>tr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… 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dirty="0" err="1">
                <a:solidFill>
                  <a:srgbClr val="800000"/>
                </a:solidFill>
                <a:latin typeface="Menlo" panose="020B0609030804020204" pitchFamily="49" charset="0"/>
              </a:rPr>
              <a:t>tr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在</a:t>
            </a:r>
            <a:r>
              <a:rPr lang="en-US" altLang="zh-TW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table&gt;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… 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&lt;/table&gt;</a:t>
            </a:r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中建立橫列</a:t>
            </a:r>
          </a:p>
          <a:p>
            <a:b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b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b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altLang="zh-TW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td&gt;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… 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&lt;/td&gt;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在</a:t>
            </a:r>
            <a:r>
              <a:rPr lang="en-US" altLang="zh-TW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dirty="0" err="1">
                <a:solidFill>
                  <a:srgbClr val="800000"/>
                </a:solidFill>
                <a:latin typeface="Menlo" panose="020B0609030804020204" pitchFamily="49" charset="0"/>
              </a:rPr>
              <a:t>tr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… 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dirty="0" err="1">
                <a:solidFill>
                  <a:srgbClr val="800000"/>
                </a:solidFill>
                <a:latin typeface="Menlo" panose="020B0609030804020204" pitchFamily="49" charset="0"/>
              </a:rPr>
              <a:t>tr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中建立儲存格</a:t>
            </a: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4" name="Group 1"/>
          <p:cNvGrpSpPr/>
          <p:nvPr/>
        </p:nvGrpSpPr>
        <p:grpSpPr>
          <a:xfrm>
            <a:off x="0" y="-54720"/>
            <a:ext cx="11839320" cy="6373080"/>
            <a:chOff x="0" y="-54720"/>
            <a:chExt cx="11839320" cy="6373080"/>
          </a:xfrm>
        </p:grpSpPr>
        <p:pic>
          <p:nvPicPr>
            <p:cNvPr id="1585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13600" y="91908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86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35200" y="89280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87" name="CustomShape 2"/>
            <p:cNvSpPr/>
            <p:nvPr/>
          </p:nvSpPr>
          <p:spPr>
            <a:xfrm>
              <a:off x="15840" y="85176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88" name="CustomShape 3"/>
            <p:cNvSpPr/>
            <p:nvPr/>
          </p:nvSpPr>
          <p:spPr>
            <a:xfrm>
              <a:off x="90360" y="92628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89" name="CustomShape 4"/>
            <p:cNvSpPr/>
            <p:nvPr/>
          </p:nvSpPr>
          <p:spPr>
            <a:xfrm>
              <a:off x="0" y="79308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0" name="CustomShape 5"/>
            <p:cNvSpPr/>
            <p:nvPr/>
          </p:nvSpPr>
          <p:spPr>
            <a:xfrm>
              <a:off x="133200" y="103572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1" name="CustomShape 6"/>
            <p:cNvSpPr/>
            <p:nvPr/>
          </p:nvSpPr>
          <p:spPr>
            <a:xfrm>
              <a:off x="174600" y="107712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2" name="CustomShape 7"/>
            <p:cNvSpPr/>
            <p:nvPr/>
          </p:nvSpPr>
          <p:spPr>
            <a:xfrm>
              <a:off x="100080" y="99288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3" name="CustomShape 8"/>
            <p:cNvSpPr/>
            <p:nvPr/>
          </p:nvSpPr>
          <p:spPr>
            <a:xfrm>
              <a:off x="692280" y="97704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4" name="CustomShape 9"/>
            <p:cNvSpPr/>
            <p:nvPr/>
          </p:nvSpPr>
          <p:spPr>
            <a:xfrm>
              <a:off x="716040" y="101844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5" name="CustomShape 10"/>
            <p:cNvSpPr/>
            <p:nvPr/>
          </p:nvSpPr>
          <p:spPr>
            <a:xfrm>
              <a:off x="682560" y="95148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6" name="CustomShape 11"/>
            <p:cNvSpPr/>
            <p:nvPr/>
          </p:nvSpPr>
          <p:spPr>
            <a:xfrm>
              <a:off x="1209600" y="248508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7" name="CustomShape 12"/>
            <p:cNvSpPr/>
            <p:nvPr/>
          </p:nvSpPr>
          <p:spPr>
            <a:xfrm>
              <a:off x="1266840" y="254376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8" name="CustomShape 13"/>
            <p:cNvSpPr/>
            <p:nvPr/>
          </p:nvSpPr>
          <p:spPr>
            <a:xfrm>
              <a:off x="1192320" y="232632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99" name="CustomShape 14"/>
            <p:cNvSpPr/>
            <p:nvPr/>
          </p:nvSpPr>
          <p:spPr>
            <a:xfrm>
              <a:off x="1300320" y="262008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00" name="CustomShape 15"/>
            <p:cNvSpPr/>
            <p:nvPr/>
          </p:nvSpPr>
          <p:spPr>
            <a:xfrm>
              <a:off x="1325520" y="266148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01" name="CustomShape 16"/>
            <p:cNvSpPr/>
            <p:nvPr/>
          </p:nvSpPr>
          <p:spPr>
            <a:xfrm>
              <a:off x="1266840" y="259488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02" name="CustomShape 17"/>
            <p:cNvSpPr/>
            <p:nvPr/>
          </p:nvSpPr>
          <p:spPr>
            <a:xfrm>
              <a:off x="1542960" y="5472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03" name="CustomShape 18"/>
            <p:cNvSpPr/>
            <p:nvPr/>
          </p:nvSpPr>
          <p:spPr>
            <a:xfrm>
              <a:off x="1584360" y="9612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04" name="CustomShape 19"/>
            <p:cNvSpPr/>
            <p:nvPr/>
          </p:nvSpPr>
          <p:spPr>
            <a:xfrm>
              <a:off x="1517760" y="-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05" name="CustomShape 20"/>
            <p:cNvSpPr/>
            <p:nvPr/>
          </p:nvSpPr>
          <p:spPr>
            <a:xfrm>
              <a:off x="1609560" y="1468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06" name="CustomShape 21"/>
            <p:cNvSpPr/>
            <p:nvPr/>
          </p:nvSpPr>
          <p:spPr>
            <a:xfrm>
              <a:off x="1625760" y="1720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07" name="CustomShape 22"/>
            <p:cNvSpPr/>
            <p:nvPr/>
          </p:nvSpPr>
          <p:spPr>
            <a:xfrm>
              <a:off x="1584360" y="12924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608" name="Group 23"/>
            <p:cNvGrpSpPr/>
            <p:nvPr/>
          </p:nvGrpSpPr>
          <p:grpSpPr>
            <a:xfrm>
              <a:off x="1892160" y="105480"/>
              <a:ext cx="9672840" cy="1184400"/>
              <a:chOff x="1892160" y="105480"/>
              <a:chExt cx="9672840" cy="1184400"/>
            </a:xfrm>
          </p:grpSpPr>
          <p:sp>
            <p:nvSpPr>
              <p:cNvPr id="1609" name="CustomShape 24"/>
              <p:cNvSpPr/>
              <p:nvPr/>
            </p:nvSpPr>
            <p:spPr>
              <a:xfrm>
                <a:off x="22096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0" name="CustomShape 25"/>
              <p:cNvSpPr/>
              <p:nvPr/>
            </p:nvSpPr>
            <p:spPr>
              <a:xfrm>
                <a:off x="255276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1" name="CustomShape 26"/>
              <p:cNvSpPr/>
              <p:nvPr/>
            </p:nvSpPr>
            <p:spPr>
              <a:xfrm>
                <a:off x="290196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2" name="CustomShape 27"/>
              <p:cNvSpPr/>
              <p:nvPr/>
            </p:nvSpPr>
            <p:spPr>
              <a:xfrm>
                <a:off x="3252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3" name="CustomShape 28"/>
              <p:cNvSpPr/>
              <p:nvPr/>
            </p:nvSpPr>
            <p:spPr>
              <a:xfrm>
                <a:off x="3603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4" name="CustomShape 29"/>
              <p:cNvSpPr/>
              <p:nvPr/>
            </p:nvSpPr>
            <p:spPr>
              <a:xfrm>
                <a:off x="39528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5" name="CustomShape 30"/>
              <p:cNvSpPr/>
              <p:nvPr/>
            </p:nvSpPr>
            <p:spPr>
              <a:xfrm>
                <a:off x="43038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6" name="CustomShape 31"/>
              <p:cNvSpPr/>
              <p:nvPr/>
            </p:nvSpPr>
            <p:spPr>
              <a:xfrm>
                <a:off x="464652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7" name="CustomShape 32"/>
              <p:cNvSpPr/>
              <p:nvPr/>
            </p:nvSpPr>
            <p:spPr>
              <a:xfrm>
                <a:off x="499572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8" name="CustomShape 33"/>
              <p:cNvSpPr/>
              <p:nvPr/>
            </p:nvSpPr>
            <p:spPr>
              <a:xfrm>
                <a:off x="534672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9" name="CustomShape 34"/>
              <p:cNvSpPr/>
              <p:nvPr/>
            </p:nvSpPr>
            <p:spPr>
              <a:xfrm>
                <a:off x="569736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0" name="CustomShape 35"/>
              <p:cNvSpPr/>
              <p:nvPr/>
            </p:nvSpPr>
            <p:spPr>
              <a:xfrm>
                <a:off x="604692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1" name="CustomShape 36"/>
              <p:cNvSpPr/>
              <p:nvPr/>
            </p:nvSpPr>
            <p:spPr>
              <a:xfrm>
                <a:off x="639756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2" name="CustomShape 37"/>
              <p:cNvSpPr/>
              <p:nvPr/>
            </p:nvSpPr>
            <p:spPr>
              <a:xfrm>
                <a:off x="674064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3" name="CustomShape 38"/>
              <p:cNvSpPr/>
              <p:nvPr/>
            </p:nvSpPr>
            <p:spPr>
              <a:xfrm>
                <a:off x="708984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4" name="CustomShape 39"/>
              <p:cNvSpPr/>
              <p:nvPr/>
            </p:nvSpPr>
            <p:spPr>
              <a:xfrm>
                <a:off x="74404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5" name="CustomShape 40"/>
              <p:cNvSpPr/>
              <p:nvPr/>
            </p:nvSpPr>
            <p:spPr>
              <a:xfrm>
                <a:off x="77914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6" name="CustomShape 41"/>
              <p:cNvSpPr/>
              <p:nvPr/>
            </p:nvSpPr>
            <p:spPr>
              <a:xfrm>
                <a:off x="81406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7" name="CustomShape 42"/>
              <p:cNvSpPr/>
              <p:nvPr/>
            </p:nvSpPr>
            <p:spPr>
              <a:xfrm>
                <a:off x="849168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8" name="CustomShape 43"/>
              <p:cNvSpPr/>
              <p:nvPr/>
            </p:nvSpPr>
            <p:spPr>
              <a:xfrm>
                <a:off x="883440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9" name="CustomShape 44"/>
              <p:cNvSpPr/>
              <p:nvPr/>
            </p:nvSpPr>
            <p:spPr>
              <a:xfrm>
                <a:off x="9183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0" name="CustomShape 45"/>
              <p:cNvSpPr/>
              <p:nvPr/>
            </p:nvSpPr>
            <p:spPr>
              <a:xfrm>
                <a:off x="953460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1" name="CustomShape 46"/>
              <p:cNvSpPr/>
              <p:nvPr/>
            </p:nvSpPr>
            <p:spPr>
              <a:xfrm>
                <a:off x="988524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2" name="CustomShape 47"/>
              <p:cNvSpPr/>
              <p:nvPr/>
            </p:nvSpPr>
            <p:spPr>
              <a:xfrm>
                <a:off x="1023444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3" name="CustomShape 48"/>
              <p:cNvSpPr/>
              <p:nvPr/>
            </p:nvSpPr>
            <p:spPr>
              <a:xfrm>
                <a:off x="1057752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4" name="CustomShape 49"/>
              <p:cNvSpPr/>
              <p:nvPr/>
            </p:nvSpPr>
            <p:spPr>
              <a:xfrm>
                <a:off x="10928160" y="10263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5" name="CustomShape 50"/>
              <p:cNvSpPr/>
              <p:nvPr/>
            </p:nvSpPr>
            <p:spPr>
              <a:xfrm>
                <a:off x="11277720" y="10263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6" name="CustomShape 51"/>
              <p:cNvSpPr/>
              <p:nvPr/>
            </p:nvSpPr>
            <p:spPr>
              <a:xfrm>
                <a:off x="1901880" y="12132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7" name="CustomShape 52"/>
              <p:cNvSpPr/>
              <p:nvPr/>
            </p:nvSpPr>
            <p:spPr>
              <a:xfrm>
                <a:off x="1917720" y="13896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8" name="CustomShape 53"/>
              <p:cNvSpPr/>
              <p:nvPr/>
            </p:nvSpPr>
            <p:spPr>
              <a:xfrm>
                <a:off x="1892160" y="10548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639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42040" y="376056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640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641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2" name="CustomShape 55"/>
          <p:cNvSpPr/>
          <p:nvPr/>
        </p:nvSpPr>
        <p:spPr>
          <a:xfrm>
            <a:off x="3096000" y="2412360"/>
            <a:ext cx="8643960" cy="304553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2400" dirty="0" err="1">
                <a:solidFill>
                  <a:srgbClr val="800000"/>
                </a:solidFill>
                <a:latin typeface="Menlo" panose="020B0609030804020204" pitchFamily="49" charset="0"/>
              </a:rPr>
              <a:t>ul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&lt;li&gt;</a:t>
            </a:r>
            <a:r>
              <a:rPr lang="zh-TW" alt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星期一</a:t>
            </a:r>
            <a:r>
              <a:rPr lang="en-US" altLang="zh-TW" sz="24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li&gt;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&lt;li&gt;</a:t>
            </a:r>
            <a:r>
              <a:rPr lang="zh-TW" alt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星期二</a:t>
            </a:r>
            <a:r>
              <a:rPr lang="en-US" altLang="zh-TW" sz="24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li&gt;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 err="1">
                <a:solidFill>
                  <a:srgbClr val="800000"/>
                </a:solidFill>
                <a:latin typeface="Menlo" panose="020B0609030804020204" pitchFamily="49" charset="0"/>
              </a:rPr>
              <a:t>ul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b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</a:t>
            </a:r>
            <a:r>
              <a:rPr lang="en-US" sz="2400" dirty="0" err="1">
                <a:solidFill>
                  <a:srgbClr val="800000"/>
                </a:solidFill>
                <a:latin typeface="Menlo" panose="020B0609030804020204" pitchFamily="49" charset="0"/>
              </a:rPr>
              <a:t>ol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&lt;li&gt;</a:t>
            </a:r>
            <a:r>
              <a:rPr lang="zh-TW" alt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星期一</a:t>
            </a:r>
            <a:r>
              <a:rPr lang="en-US" altLang="zh-TW" sz="24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li&gt;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&lt;li&gt;</a:t>
            </a:r>
            <a:r>
              <a:rPr lang="zh-TW" alt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星期二</a:t>
            </a:r>
            <a:r>
              <a:rPr lang="en-US" altLang="zh-TW" sz="24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li&gt;</a:t>
            </a:r>
            <a:b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 err="1">
                <a:solidFill>
                  <a:srgbClr val="800000"/>
                </a:solidFill>
                <a:latin typeface="Menlo" panose="020B0609030804020204" pitchFamily="49" charset="0"/>
              </a:rPr>
              <a:t>ol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643" name="CustomShape 56"/>
          <p:cNvSpPr/>
          <p:nvPr/>
        </p:nvSpPr>
        <p:spPr>
          <a:xfrm>
            <a:off x="3160800" y="1756800"/>
            <a:ext cx="94176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000" b="1" strike="noStrike" spc="-1">
                <a:solidFill>
                  <a:srgbClr val="697DA9"/>
                </a:solidFill>
                <a:latin typeface="Microsoft JhengHei UI"/>
                <a:ea typeface="Microsoft JhengHei UI"/>
              </a:rPr>
              <a:t>列點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644" name="CustomShape 57"/>
          <p:cNvSpPr/>
          <p:nvPr/>
        </p:nvSpPr>
        <p:spPr>
          <a:xfrm flipH="1">
            <a:off x="7699320" y="1918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45" name="CustomShape 58"/>
          <p:cNvSpPr/>
          <p:nvPr/>
        </p:nvSpPr>
        <p:spPr>
          <a:xfrm>
            <a:off x="4658760" y="224640"/>
            <a:ext cx="2968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 基本標籤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646" name="CustomShape 59"/>
          <p:cNvSpPr/>
          <p:nvPr/>
        </p:nvSpPr>
        <p:spPr>
          <a:xfrm>
            <a:off x="7200000" y="2412360"/>
            <a:ext cx="3584160" cy="346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星期一</a:t>
            </a:r>
            <a:endParaRPr lang="en-US" sz="2200" b="0" strike="noStrike" spc="-1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星期二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1.   星期一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2.   星期二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25000"/>
              </a:lnSpc>
            </a:pPr>
            <a:endParaRPr lang="en-US" sz="2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7" name="图片 4"/>
          <p:cNvPicPr/>
          <p:nvPr/>
        </p:nvPicPr>
        <p:blipFill>
          <a:blip r:embed="rId3"/>
          <a:srcRect l="5649" r="5419"/>
          <a:stretch/>
        </p:blipFill>
        <p:spPr>
          <a:xfrm flipH="1">
            <a:off x="1656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1648" name="CustomShape 1"/>
          <p:cNvSpPr/>
          <p:nvPr/>
        </p:nvSpPr>
        <p:spPr>
          <a:xfrm>
            <a:off x="826200" y="1176480"/>
            <a:ext cx="4154400" cy="415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9" name="CustomShape 2"/>
          <p:cNvSpPr/>
          <p:nvPr/>
        </p:nvSpPr>
        <p:spPr>
          <a:xfrm>
            <a:off x="5355720" y="2562480"/>
            <a:ext cx="423972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Microsoft JhengHei UIMS Gothic"/>
                <a:ea typeface="Microsoft JhengHei UIMS Gothic"/>
              </a:rPr>
              <a:t>大家動手做做看吧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50" name="CustomShape 3"/>
          <p:cNvSpPr/>
          <p:nvPr/>
        </p:nvSpPr>
        <p:spPr>
          <a:xfrm>
            <a:off x="7490160" y="3336480"/>
            <a:ext cx="22370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595959"/>
                </a:solidFill>
                <a:latin typeface="Microsoft JhengHei UI"/>
                <a:ea typeface="Microsoft JhengHei UI"/>
              </a:rPr>
              <a:t>炫彩繽紛的時刻來了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51" name="CustomShape 4"/>
          <p:cNvSpPr/>
          <p:nvPr/>
        </p:nvSpPr>
        <p:spPr>
          <a:xfrm>
            <a:off x="5265360" y="29512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52" name="PA_库_图片 1"/>
          <p:cNvPicPr/>
          <p:nvPr/>
        </p:nvPicPr>
        <p:blipFill>
          <a:blip r:embed="rId4"/>
          <a:stretch/>
        </p:blipFill>
        <p:spPr>
          <a:xfrm>
            <a:off x="968400" y="758160"/>
            <a:ext cx="4483080" cy="4483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3" name="PA_图片 5"/>
          <p:cNvPicPr/>
          <p:nvPr/>
        </p:nvPicPr>
        <p:blipFill>
          <a:blip r:embed="rId3"/>
          <a:srcRect l="5649" r="5419"/>
          <a:stretch/>
        </p:blipFill>
        <p:spPr>
          <a:xfrm>
            <a:off x="1188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1654" name="CustomShape 1"/>
          <p:cNvSpPr/>
          <p:nvPr/>
        </p:nvSpPr>
        <p:spPr>
          <a:xfrm>
            <a:off x="6095880" y="1154880"/>
            <a:ext cx="4603320" cy="4603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55" name="PA_库_图片 8"/>
          <p:cNvPicPr/>
          <p:nvPr/>
        </p:nvPicPr>
        <p:blipFill>
          <a:blip r:embed="rId4"/>
          <a:stretch/>
        </p:blipFill>
        <p:spPr>
          <a:xfrm>
            <a:off x="6222240" y="1281240"/>
            <a:ext cx="4476960" cy="4476960"/>
          </a:xfrm>
          <a:prstGeom prst="rect">
            <a:avLst/>
          </a:prstGeom>
          <a:ln>
            <a:noFill/>
          </a:ln>
        </p:spPr>
      </p:pic>
      <p:sp>
        <p:nvSpPr>
          <p:cNvPr id="1656" name="CustomShape 2"/>
          <p:cNvSpPr/>
          <p:nvPr/>
        </p:nvSpPr>
        <p:spPr>
          <a:xfrm>
            <a:off x="2691360" y="3044160"/>
            <a:ext cx="268164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3.CSS教學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57" name="CustomShape 3"/>
          <p:cNvSpPr/>
          <p:nvPr/>
        </p:nvSpPr>
        <p:spPr>
          <a:xfrm>
            <a:off x="2106720" y="3708000"/>
            <a:ext cx="3881520" cy="16452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8" name="Group 1"/>
          <p:cNvGrpSpPr/>
          <p:nvPr/>
        </p:nvGrpSpPr>
        <p:grpSpPr>
          <a:xfrm>
            <a:off x="7920" y="0"/>
            <a:ext cx="11839320" cy="6373080"/>
            <a:chOff x="7920" y="0"/>
            <a:chExt cx="11839320" cy="6373080"/>
          </a:xfrm>
        </p:grpSpPr>
        <p:pic>
          <p:nvPicPr>
            <p:cNvPr id="1659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1520" y="97380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60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43120" y="94752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61" name="CustomShape 2"/>
            <p:cNvSpPr/>
            <p:nvPr/>
          </p:nvSpPr>
          <p:spPr>
            <a:xfrm>
              <a:off x="23760" y="90648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2" name="CustomShape 3"/>
            <p:cNvSpPr/>
            <p:nvPr/>
          </p:nvSpPr>
          <p:spPr>
            <a:xfrm>
              <a:off x="98280" y="98100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3" name="CustomShape 4"/>
            <p:cNvSpPr/>
            <p:nvPr/>
          </p:nvSpPr>
          <p:spPr>
            <a:xfrm>
              <a:off x="7920" y="84780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4" name="CustomShape 5"/>
            <p:cNvSpPr/>
            <p:nvPr/>
          </p:nvSpPr>
          <p:spPr>
            <a:xfrm>
              <a:off x="141120" y="109044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5" name="CustomShape 6"/>
            <p:cNvSpPr/>
            <p:nvPr/>
          </p:nvSpPr>
          <p:spPr>
            <a:xfrm>
              <a:off x="182520" y="113184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6" name="CustomShape 7"/>
            <p:cNvSpPr/>
            <p:nvPr/>
          </p:nvSpPr>
          <p:spPr>
            <a:xfrm>
              <a:off x="108000" y="104760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7" name="CustomShape 8"/>
            <p:cNvSpPr/>
            <p:nvPr/>
          </p:nvSpPr>
          <p:spPr>
            <a:xfrm>
              <a:off x="700200" y="103176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8" name="CustomShape 9"/>
            <p:cNvSpPr/>
            <p:nvPr/>
          </p:nvSpPr>
          <p:spPr>
            <a:xfrm>
              <a:off x="723960" y="107316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9" name="CustomShape 10"/>
            <p:cNvSpPr/>
            <p:nvPr/>
          </p:nvSpPr>
          <p:spPr>
            <a:xfrm>
              <a:off x="690480" y="100620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0" name="CustomShape 11"/>
            <p:cNvSpPr/>
            <p:nvPr/>
          </p:nvSpPr>
          <p:spPr>
            <a:xfrm>
              <a:off x="1217520" y="253980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1" name="CustomShape 12"/>
            <p:cNvSpPr/>
            <p:nvPr/>
          </p:nvSpPr>
          <p:spPr>
            <a:xfrm>
              <a:off x="1274760" y="259848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2" name="CustomShape 13"/>
            <p:cNvSpPr/>
            <p:nvPr/>
          </p:nvSpPr>
          <p:spPr>
            <a:xfrm>
              <a:off x="1200240" y="238104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3" name="CustomShape 14"/>
            <p:cNvSpPr/>
            <p:nvPr/>
          </p:nvSpPr>
          <p:spPr>
            <a:xfrm>
              <a:off x="1308240" y="267480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4" name="CustomShape 15"/>
            <p:cNvSpPr/>
            <p:nvPr/>
          </p:nvSpPr>
          <p:spPr>
            <a:xfrm>
              <a:off x="1333440" y="271620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5" name="CustomShape 16"/>
            <p:cNvSpPr/>
            <p:nvPr/>
          </p:nvSpPr>
          <p:spPr>
            <a:xfrm>
              <a:off x="1274760" y="264960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6" name="CustomShape 17"/>
            <p:cNvSpPr/>
            <p:nvPr/>
          </p:nvSpPr>
          <p:spPr>
            <a:xfrm>
              <a:off x="1550880" y="10944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7" name="CustomShape 18"/>
            <p:cNvSpPr/>
            <p:nvPr/>
          </p:nvSpPr>
          <p:spPr>
            <a:xfrm>
              <a:off x="1592280" y="15084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8" name="CustomShape 19"/>
            <p:cNvSpPr/>
            <p:nvPr/>
          </p:nvSpPr>
          <p:spPr>
            <a:xfrm>
              <a:off x="1525680" y="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9" name="CustomShape 20"/>
            <p:cNvSpPr/>
            <p:nvPr/>
          </p:nvSpPr>
          <p:spPr>
            <a:xfrm>
              <a:off x="1617480" y="2016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80" name="CustomShape 21"/>
            <p:cNvSpPr/>
            <p:nvPr/>
          </p:nvSpPr>
          <p:spPr>
            <a:xfrm>
              <a:off x="1633680" y="2268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81" name="CustomShape 22"/>
            <p:cNvSpPr/>
            <p:nvPr/>
          </p:nvSpPr>
          <p:spPr>
            <a:xfrm>
              <a:off x="1592280" y="18396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682" name="Group 23"/>
            <p:cNvGrpSpPr/>
            <p:nvPr/>
          </p:nvGrpSpPr>
          <p:grpSpPr>
            <a:xfrm>
              <a:off x="1900080" y="160200"/>
              <a:ext cx="9672840" cy="1184400"/>
              <a:chOff x="1900080" y="160200"/>
              <a:chExt cx="9672840" cy="1184400"/>
            </a:xfrm>
          </p:grpSpPr>
          <p:sp>
            <p:nvSpPr>
              <p:cNvPr id="1683" name="CustomShape 24"/>
              <p:cNvSpPr/>
              <p:nvPr/>
            </p:nvSpPr>
            <p:spPr>
              <a:xfrm>
                <a:off x="2217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84" name="CustomShape 25"/>
              <p:cNvSpPr/>
              <p:nvPr/>
            </p:nvSpPr>
            <p:spPr>
              <a:xfrm>
                <a:off x="25606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85" name="CustomShape 26"/>
              <p:cNvSpPr/>
              <p:nvPr/>
            </p:nvSpPr>
            <p:spPr>
              <a:xfrm>
                <a:off x="29098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86" name="CustomShape 27"/>
              <p:cNvSpPr/>
              <p:nvPr/>
            </p:nvSpPr>
            <p:spPr>
              <a:xfrm>
                <a:off x="3260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87" name="CustomShape 28"/>
              <p:cNvSpPr/>
              <p:nvPr/>
            </p:nvSpPr>
            <p:spPr>
              <a:xfrm>
                <a:off x="361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88" name="CustomShape 29"/>
              <p:cNvSpPr/>
              <p:nvPr/>
            </p:nvSpPr>
            <p:spPr>
              <a:xfrm>
                <a:off x="3960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89" name="CustomShape 30"/>
              <p:cNvSpPr/>
              <p:nvPr/>
            </p:nvSpPr>
            <p:spPr>
              <a:xfrm>
                <a:off x="4311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0" name="CustomShape 31"/>
              <p:cNvSpPr/>
              <p:nvPr/>
            </p:nvSpPr>
            <p:spPr>
              <a:xfrm>
                <a:off x="4654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1" name="CustomShape 32"/>
              <p:cNvSpPr/>
              <p:nvPr/>
            </p:nvSpPr>
            <p:spPr>
              <a:xfrm>
                <a:off x="50036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2" name="CustomShape 33"/>
              <p:cNvSpPr/>
              <p:nvPr/>
            </p:nvSpPr>
            <p:spPr>
              <a:xfrm>
                <a:off x="5354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3" name="CustomShape 34"/>
              <p:cNvSpPr/>
              <p:nvPr/>
            </p:nvSpPr>
            <p:spPr>
              <a:xfrm>
                <a:off x="57052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4" name="CustomShape 35"/>
              <p:cNvSpPr/>
              <p:nvPr/>
            </p:nvSpPr>
            <p:spPr>
              <a:xfrm>
                <a:off x="60548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5" name="CustomShape 36"/>
              <p:cNvSpPr/>
              <p:nvPr/>
            </p:nvSpPr>
            <p:spPr>
              <a:xfrm>
                <a:off x="64054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6" name="CustomShape 37"/>
              <p:cNvSpPr/>
              <p:nvPr/>
            </p:nvSpPr>
            <p:spPr>
              <a:xfrm>
                <a:off x="67485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7" name="CustomShape 38"/>
              <p:cNvSpPr/>
              <p:nvPr/>
            </p:nvSpPr>
            <p:spPr>
              <a:xfrm>
                <a:off x="70977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8" name="CustomShape 39"/>
              <p:cNvSpPr/>
              <p:nvPr/>
            </p:nvSpPr>
            <p:spPr>
              <a:xfrm>
                <a:off x="7448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99" name="CustomShape 40"/>
              <p:cNvSpPr/>
              <p:nvPr/>
            </p:nvSpPr>
            <p:spPr>
              <a:xfrm>
                <a:off x="7799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0" name="CustomShape 41"/>
              <p:cNvSpPr/>
              <p:nvPr/>
            </p:nvSpPr>
            <p:spPr>
              <a:xfrm>
                <a:off x="8148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1" name="CustomShape 42"/>
              <p:cNvSpPr/>
              <p:nvPr/>
            </p:nvSpPr>
            <p:spPr>
              <a:xfrm>
                <a:off x="8499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2" name="CustomShape 43"/>
              <p:cNvSpPr/>
              <p:nvPr/>
            </p:nvSpPr>
            <p:spPr>
              <a:xfrm>
                <a:off x="884232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3" name="CustomShape 44"/>
              <p:cNvSpPr/>
              <p:nvPr/>
            </p:nvSpPr>
            <p:spPr>
              <a:xfrm>
                <a:off x="919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4" name="CustomShape 45"/>
              <p:cNvSpPr/>
              <p:nvPr/>
            </p:nvSpPr>
            <p:spPr>
              <a:xfrm>
                <a:off x="9542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5" name="CustomShape 46"/>
              <p:cNvSpPr/>
              <p:nvPr/>
            </p:nvSpPr>
            <p:spPr>
              <a:xfrm>
                <a:off x="98931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6" name="CustomShape 47"/>
              <p:cNvSpPr/>
              <p:nvPr/>
            </p:nvSpPr>
            <p:spPr>
              <a:xfrm>
                <a:off x="102423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7" name="CustomShape 48"/>
              <p:cNvSpPr/>
              <p:nvPr/>
            </p:nvSpPr>
            <p:spPr>
              <a:xfrm>
                <a:off x="10585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8" name="CustomShape 49"/>
              <p:cNvSpPr/>
              <p:nvPr/>
            </p:nvSpPr>
            <p:spPr>
              <a:xfrm>
                <a:off x="109360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9" name="CustomShape 50"/>
              <p:cNvSpPr/>
              <p:nvPr/>
            </p:nvSpPr>
            <p:spPr>
              <a:xfrm>
                <a:off x="11285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10" name="CustomShape 51"/>
              <p:cNvSpPr/>
              <p:nvPr/>
            </p:nvSpPr>
            <p:spPr>
              <a:xfrm>
                <a:off x="1909800" y="17604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11" name="CustomShape 52"/>
              <p:cNvSpPr/>
              <p:nvPr/>
            </p:nvSpPr>
            <p:spPr>
              <a:xfrm>
                <a:off x="1925640" y="19368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12" name="CustomShape 53"/>
              <p:cNvSpPr/>
              <p:nvPr/>
            </p:nvSpPr>
            <p:spPr>
              <a:xfrm>
                <a:off x="1900080" y="16020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713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49960" y="381528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714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715" name="CustomShape 54"/>
          <p:cNvSpPr/>
          <p:nvPr/>
        </p:nvSpPr>
        <p:spPr>
          <a:xfrm>
            <a:off x="4658760" y="187560"/>
            <a:ext cx="28699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CSS是什麼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716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7" name="CustomShape 56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8" name="CustomShape 57"/>
          <p:cNvSpPr/>
          <p:nvPr/>
        </p:nvSpPr>
        <p:spPr>
          <a:xfrm>
            <a:off x="6076440" y="3333960"/>
            <a:ext cx="4839120" cy="173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116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只能用來寫樣式</a:t>
            </a:r>
            <a:endParaRPr lang="en-US" sz="1800" b="0" strike="noStrike" spc="-1">
              <a:latin typeface="Arial"/>
            </a:endParaRPr>
          </a:p>
          <a:p>
            <a:pPr marL="285840" indent="-28116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不能單獨使用，必須跟HTML或XML一起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5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5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1719" name="CustomShape 58"/>
          <p:cNvSpPr/>
          <p:nvPr/>
        </p:nvSpPr>
        <p:spPr>
          <a:xfrm>
            <a:off x="4815000" y="1652040"/>
            <a:ext cx="6336360" cy="3366360"/>
          </a:xfrm>
          <a:custGeom>
            <a:avLst/>
            <a:gdLst/>
            <a:ahLst/>
            <a:cxnLst/>
            <a:rect l="l" t="t" r="r" b="b"/>
            <a:pathLst>
              <a:path w="6340891" h="3371045">
                <a:moveTo>
                  <a:pt x="6132936" y="695744"/>
                </a:moveTo>
                <a:cubicBezTo>
                  <a:pt x="5839187" y="186374"/>
                  <a:pt x="4751966" y="65196"/>
                  <a:pt x="3863635" y="11508"/>
                </a:cubicBezTo>
                <a:cubicBezTo>
                  <a:pt x="2975304" y="-42180"/>
                  <a:pt x="1365561" y="94244"/>
                  <a:pt x="802952" y="373619"/>
                </a:cubicBezTo>
                <a:cubicBezTo>
                  <a:pt x="240343" y="652994"/>
                  <a:pt x="500714" y="1320151"/>
                  <a:pt x="487982" y="1687758"/>
                </a:cubicBezTo>
                <a:cubicBezTo>
                  <a:pt x="352329" y="1891237"/>
                  <a:pt x="309273" y="1874798"/>
                  <a:pt x="0" y="2147725"/>
                </a:cubicBezTo>
                <a:cubicBezTo>
                  <a:pt x="405021" y="2298033"/>
                  <a:pt x="580106" y="2367762"/>
                  <a:pt x="730484" y="2432371"/>
                </a:cubicBezTo>
                <a:cubicBezTo>
                  <a:pt x="954478" y="3792721"/>
                  <a:pt x="4725721" y="3357166"/>
                  <a:pt x="5626130" y="3067728"/>
                </a:cubicBezTo>
                <a:cubicBezTo>
                  <a:pt x="6526539" y="2778290"/>
                  <a:pt x="6426685" y="1205114"/>
                  <a:pt x="6132936" y="695744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720" name="Group 59"/>
          <p:cNvGrpSpPr/>
          <p:nvPr/>
        </p:nvGrpSpPr>
        <p:grpSpPr>
          <a:xfrm>
            <a:off x="2517840" y="5397480"/>
            <a:ext cx="2911320" cy="150840"/>
            <a:chOff x="2517840" y="5397480"/>
            <a:chExt cx="2911320" cy="150840"/>
          </a:xfrm>
        </p:grpSpPr>
        <p:sp>
          <p:nvSpPr>
            <p:cNvPr id="1721" name="CustomShape 60"/>
            <p:cNvSpPr/>
            <p:nvPr/>
          </p:nvSpPr>
          <p:spPr>
            <a:xfrm>
              <a:off x="2517840" y="5397480"/>
              <a:ext cx="2911320" cy="288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2" name="CustomShape 61"/>
            <p:cNvSpPr/>
            <p:nvPr/>
          </p:nvSpPr>
          <p:spPr>
            <a:xfrm>
              <a:off x="2731320" y="541548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3" name="CustomShape 62"/>
            <p:cNvSpPr/>
            <p:nvPr/>
          </p:nvSpPr>
          <p:spPr>
            <a:xfrm>
              <a:off x="3025440" y="541980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4" name="CustomShape 63"/>
            <p:cNvSpPr/>
            <p:nvPr/>
          </p:nvSpPr>
          <p:spPr>
            <a:xfrm>
              <a:off x="3310560" y="540396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5" name="CustomShape 64"/>
            <p:cNvSpPr/>
            <p:nvPr/>
          </p:nvSpPr>
          <p:spPr>
            <a:xfrm>
              <a:off x="3543480" y="541656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6" name="CustomShape 65"/>
            <p:cNvSpPr/>
            <p:nvPr/>
          </p:nvSpPr>
          <p:spPr>
            <a:xfrm>
              <a:off x="3837960" y="54208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7" name="CustomShape 66"/>
            <p:cNvSpPr/>
            <p:nvPr/>
          </p:nvSpPr>
          <p:spPr>
            <a:xfrm>
              <a:off x="4123080" y="540504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8" name="CustomShape 67"/>
            <p:cNvSpPr/>
            <p:nvPr/>
          </p:nvSpPr>
          <p:spPr>
            <a:xfrm>
              <a:off x="4408920" y="542340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9" name="CustomShape 68"/>
            <p:cNvSpPr/>
            <p:nvPr/>
          </p:nvSpPr>
          <p:spPr>
            <a:xfrm>
              <a:off x="4703040" y="54280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30" name="CustomShape 69"/>
            <p:cNvSpPr/>
            <p:nvPr/>
          </p:nvSpPr>
          <p:spPr>
            <a:xfrm>
              <a:off x="4988160" y="541188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731" name="图片 216"/>
          <p:cNvPicPr/>
          <p:nvPr/>
        </p:nvPicPr>
        <p:blipFill>
          <a:blip r:embed="rId5"/>
          <a:stretch/>
        </p:blipFill>
        <p:spPr>
          <a:xfrm>
            <a:off x="2347920" y="2270880"/>
            <a:ext cx="3357720" cy="3357720"/>
          </a:xfrm>
          <a:prstGeom prst="rect">
            <a:avLst/>
          </a:prstGeom>
          <a:ln>
            <a:noFill/>
          </a:ln>
        </p:spPr>
      </p:pic>
      <p:sp>
        <p:nvSpPr>
          <p:cNvPr id="1732" name="CustomShape 70"/>
          <p:cNvSpPr/>
          <p:nvPr/>
        </p:nvSpPr>
        <p:spPr>
          <a:xfrm>
            <a:off x="5297400" y="1922760"/>
            <a:ext cx="5441040" cy="127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 </a:t>
            </a:r>
            <a:r>
              <a:rPr lang="en-US" sz="2800" b="1" strike="noStrike" spc="-1">
                <a:solidFill>
                  <a:srgbClr val="2E75B6"/>
                </a:solidFill>
                <a:latin typeface="Microsoft JHengHei UI"/>
                <a:ea typeface="Microsoft JHengHei UI"/>
              </a:rPr>
              <a:t>C</a:t>
            </a:r>
            <a:r>
              <a:rPr lang="en-US" sz="2800" b="0" strike="noStrike" spc="-1">
                <a:solidFill>
                  <a:srgbClr val="2E75B6"/>
                </a:solidFill>
                <a:latin typeface="Microsoft JHengHei UI"/>
                <a:ea typeface="Microsoft JHengHei UI"/>
              </a:rPr>
              <a:t>ascading </a:t>
            </a:r>
            <a:r>
              <a:rPr lang="en-US" sz="2800" b="1" strike="noStrike" spc="-1">
                <a:solidFill>
                  <a:srgbClr val="2E75B6"/>
                </a:solidFill>
                <a:latin typeface="Microsoft JHengHei UI"/>
                <a:ea typeface="Microsoft JHengHei UI"/>
              </a:rPr>
              <a:t>S</a:t>
            </a:r>
            <a:r>
              <a:rPr lang="en-US" sz="2800" b="0" strike="noStrike" spc="-1">
                <a:solidFill>
                  <a:srgbClr val="2E75B6"/>
                </a:solidFill>
                <a:latin typeface="Microsoft JHengHei UI"/>
                <a:ea typeface="Microsoft JHengHei UI"/>
              </a:rPr>
              <a:t>tyle </a:t>
            </a:r>
            <a:r>
              <a:rPr lang="en-US" sz="2800" b="1" strike="noStrike" spc="-1">
                <a:solidFill>
                  <a:srgbClr val="2E75B6"/>
                </a:solidFill>
                <a:latin typeface="Microsoft JHengHei UI"/>
                <a:ea typeface="Microsoft JHengHei UI"/>
              </a:rPr>
              <a:t>S</a:t>
            </a:r>
            <a:r>
              <a:rPr lang="en-US" sz="2800" b="0" strike="noStrike" spc="-1">
                <a:solidFill>
                  <a:srgbClr val="2E75B6"/>
                </a:solidFill>
                <a:latin typeface="Microsoft JHengHei UI"/>
                <a:ea typeface="Microsoft JHengHei UI"/>
              </a:rPr>
              <a:t>heets (</a:t>
            </a:r>
            <a:r>
              <a:rPr lang="en-US" sz="2800" b="1" strike="noStrike" spc="-1">
                <a:solidFill>
                  <a:srgbClr val="2E75B6"/>
                </a:solidFill>
                <a:latin typeface="Microsoft JHengHei UI"/>
                <a:ea typeface="Microsoft JHengHei UI"/>
              </a:rPr>
              <a:t>CSS)</a:t>
            </a:r>
            <a:r>
              <a:rPr lang="en-US" sz="2400" b="0" strike="noStrike" spc="-1">
                <a:solidFill>
                  <a:srgbClr val="2E75B6"/>
                </a:solidFill>
                <a:latin typeface="Microsoft JHengHei UI"/>
                <a:ea typeface="Microsoft JHengHei UI"/>
              </a:rPr>
              <a:t>   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lang="en-US" sz="2400" b="0" strike="noStrike" spc="-1">
                <a:solidFill>
                  <a:srgbClr val="2E75B6"/>
                </a:solidFill>
                <a:latin typeface="Microsoft JHengHei UI"/>
                <a:ea typeface="Microsoft JHengHei UI"/>
              </a:rPr>
              <a:t>階層式樣式表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3" name="图片 2124"/>
          <p:cNvPicPr/>
          <p:nvPr/>
        </p:nvPicPr>
        <p:blipFill>
          <a:blip r:embed="rId3"/>
          <a:stretch/>
        </p:blipFill>
        <p:spPr>
          <a:xfrm>
            <a:off x="-368640" y="482400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734" name="CustomShape 1"/>
          <p:cNvSpPr/>
          <p:nvPr/>
        </p:nvSpPr>
        <p:spPr>
          <a:xfrm>
            <a:off x="403200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5" name="CustomShape 2"/>
          <p:cNvSpPr/>
          <p:nvPr/>
        </p:nvSpPr>
        <p:spPr>
          <a:xfrm flipH="1">
            <a:off x="7845120" y="21600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36" name="圖片 2"/>
          <p:cNvPicPr/>
          <p:nvPr/>
        </p:nvPicPr>
        <p:blipFill>
          <a:blip r:embed="rId4"/>
          <a:stretch/>
        </p:blipFill>
        <p:spPr>
          <a:xfrm>
            <a:off x="2304000" y="864000"/>
            <a:ext cx="7842960" cy="5939640"/>
          </a:xfrm>
          <a:prstGeom prst="rect">
            <a:avLst/>
          </a:prstGeom>
          <a:ln>
            <a:noFill/>
          </a:ln>
        </p:spPr>
      </p:pic>
      <p:sp>
        <p:nvSpPr>
          <p:cNvPr id="1737" name="CustomShape 3"/>
          <p:cNvSpPr/>
          <p:nvPr/>
        </p:nvSpPr>
        <p:spPr>
          <a:xfrm>
            <a:off x="4374000" y="216000"/>
            <a:ext cx="330480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你可能看過..嗎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8" name="圖片 1"/>
          <p:cNvPicPr/>
          <p:nvPr/>
        </p:nvPicPr>
        <p:blipFill>
          <a:blip r:embed="rId3"/>
          <a:stretch/>
        </p:blipFill>
        <p:spPr>
          <a:xfrm>
            <a:off x="2304360" y="856080"/>
            <a:ext cx="7845120" cy="5908680"/>
          </a:xfrm>
          <a:prstGeom prst="rect">
            <a:avLst/>
          </a:prstGeom>
          <a:ln>
            <a:noFill/>
          </a:ln>
        </p:spPr>
      </p:pic>
      <p:sp>
        <p:nvSpPr>
          <p:cNvPr id="1739" name="CustomShape 1"/>
          <p:cNvSpPr/>
          <p:nvPr/>
        </p:nvSpPr>
        <p:spPr>
          <a:xfrm>
            <a:off x="403236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0" name="CustomShape 2"/>
          <p:cNvSpPr/>
          <p:nvPr/>
        </p:nvSpPr>
        <p:spPr>
          <a:xfrm flipH="1">
            <a:off x="7845120" y="21600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41" name="图片 2124"/>
          <p:cNvPicPr/>
          <p:nvPr/>
        </p:nvPicPr>
        <p:blipFill>
          <a:blip r:embed="rId4"/>
          <a:stretch/>
        </p:blipFill>
        <p:spPr>
          <a:xfrm>
            <a:off x="-368640" y="48243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742" name="CustomShape 3"/>
          <p:cNvSpPr/>
          <p:nvPr/>
        </p:nvSpPr>
        <p:spPr>
          <a:xfrm>
            <a:off x="4374000" y="216000"/>
            <a:ext cx="330480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你可能看過..嗎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79;p39"/>
          <p:cNvPicPr/>
          <p:nvPr/>
        </p:nvPicPr>
        <p:blipFill>
          <a:blip r:embed="rId3"/>
          <a:srcRect l="5651" r="5415"/>
          <a:stretch/>
        </p:blipFill>
        <p:spPr>
          <a:xfrm>
            <a:off x="1188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231" name="CustomShape 1"/>
          <p:cNvSpPr/>
          <p:nvPr/>
        </p:nvSpPr>
        <p:spPr>
          <a:xfrm>
            <a:off x="7266960" y="1429200"/>
            <a:ext cx="4154400" cy="415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32" name="Google Shape;281;p39"/>
          <p:cNvPicPr/>
          <p:nvPr/>
        </p:nvPicPr>
        <p:blipFill>
          <a:blip r:embed="rId4"/>
          <a:stretch/>
        </p:blipFill>
        <p:spPr>
          <a:xfrm>
            <a:off x="7066440" y="1032120"/>
            <a:ext cx="4354920" cy="4354920"/>
          </a:xfrm>
          <a:prstGeom prst="rect">
            <a:avLst/>
          </a:prstGeom>
          <a:ln>
            <a:noFill/>
          </a:ln>
        </p:spPr>
      </p:pic>
      <p:sp>
        <p:nvSpPr>
          <p:cNvPr id="233" name="CustomShape 2"/>
          <p:cNvSpPr/>
          <p:nvPr/>
        </p:nvSpPr>
        <p:spPr>
          <a:xfrm>
            <a:off x="1767960" y="2857680"/>
            <a:ext cx="5567760" cy="703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1.HTML介紹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2101320" y="31798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 w="12600">
            <a:solidFill>
              <a:schemeClr val="lt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CustomShape 1"/>
          <p:cNvSpPr/>
          <p:nvPr/>
        </p:nvSpPr>
        <p:spPr>
          <a:xfrm>
            <a:off x="2540520" y="2114640"/>
            <a:ext cx="547200" cy="408600"/>
          </a:xfrm>
          <a:custGeom>
            <a:avLst/>
            <a:gdLst/>
            <a:ahLst/>
            <a:cxnLst/>
            <a:rect l="l" t="t" r="r" b="b"/>
            <a:pathLst>
              <a:path w="3682147" h="401763">
                <a:moveTo>
                  <a:pt x="256195" y="48768"/>
                </a:moveTo>
                <a:lnTo>
                  <a:pt x="2950627" y="0"/>
                </a:lnTo>
                <a:cubicBezTo>
                  <a:pt x="2922179" y="18288"/>
                  <a:pt x="48931" y="146304"/>
                  <a:pt x="85507" y="158496"/>
                </a:cubicBezTo>
                <a:cubicBezTo>
                  <a:pt x="122083" y="170688"/>
                  <a:pt x="3184307" y="58928"/>
                  <a:pt x="3170083" y="73152"/>
                </a:cubicBezTo>
                <a:cubicBezTo>
                  <a:pt x="3155859" y="87376"/>
                  <a:pt x="-26253" y="229616"/>
                  <a:pt x="163" y="243840"/>
                </a:cubicBezTo>
                <a:cubicBezTo>
                  <a:pt x="26579" y="258064"/>
                  <a:pt x="3326547" y="140208"/>
                  <a:pt x="3328579" y="158496"/>
                </a:cubicBezTo>
                <a:cubicBezTo>
                  <a:pt x="3330611" y="176784"/>
                  <a:pt x="-18125" y="337312"/>
                  <a:pt x="12355" y="353568"/>
                </a:cubicBezTo>
                <a:cubicBezTo>
                  <a:pt x="42835" y="369824"/>
                  <a:pt x="3478791" y="248481"/>
                  <a:pt x="3511459" y="256032"/>
                </a:cubicBezTo>
                <a:cubicBezTo>
                  <a:pt x="3544128" y="263583"/>
                  <a:pt x="179918" y="386684"/>
                  <a:pt x="208366" y="398876"/>
                </a:cubicBezTo>
                <a:cubicBezTo>
                  <a:pt x="236814" y="411068"/>
                  <a:pt x="1861475" y="384048"/>
                  <a:pt x="3682147" y="329184"/>
                </a:cubicBezTo>
              </a:path>
            </a:pathLst>
          </a:custGeom>
          <a:noFill/>
          <a:ln w="88920">
            <a:solidFill>
              <a:schemeClr val="accent2">
                <a:lumMod val="40000"/>
                <a:lumOff val="60000"/>
              </a:schemeClr>
            </a:solidFill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44" name="圖片 2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1856160" y="1368000"/>
            <a:ext cx="9301320" cy="4636800"/>
          </a:xfrm>
          <a:prstGeom prst="rect">
            <a:avLst/>
          </a:prstGeom>
          <a:ln>
            <a:noFill/>
          </a:ln>
        </p:spPr>
      </p:pic>
      <p:sp>
        <p:nvSpPr>
          <p:cNvPr id="1745" name="CustomShape 2"/>
          <p:cNvSpPr/>
          <p:nvPr/>
        </p:nvSpPr>
        <p:spPr>
          <a:xfrm>
            <a:off x="5904000" y="2232000"/>
            <a:ext cx="1478520" cy="340920"/>
          </a:xfrm>
          <a:prstGeom prst="rect">
            <a:avLst/>
          </a:prstGeom>
          <a:noFill/>
          <a:ln w="57240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6" name="CustomShape 3"/>
          <p:cNvSpPr/>
          <p:nvPr/>
        </p:nvSpPr>
        <p:spPr>
          <a:xfrm>
            <a:off x="4374000" y="216000"/>
            <a:ext cx="330480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你可能看過..嗎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747" name="CustomShape 4"/>
          <p:cNvSpPr/>
          <p:nvPr/>
        </p:nvSpPr>
        <p:spPr>
          <a:xfrm>
            <a:off x="40327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8" name="CustomShape 5"/>
          <p:cNvSpPr/>
          <p:nvPr/>
        </p:nvSpPr>
        <p:spPr>
          <a:xfrm flipH="1">
            <a:off x="7845120" y="21600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49" name="图片 2124"/>
          <p:cNvPicPr/>
          <p:nvPr/>
        </p:nvPicPr>
        <p:blipFill>
          <a:blip r:embed="rId5"/>
          <a:stretch/>
        </p:blipFill>
        <p:spPr>
          <a:xfrm>
            <a:off x="-368640" y="4824720"/>
            <a:ext cx="3102120" cy="206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CustomShape 1"/>
          <p:cNvSpPr/>
          <p:nvPr/>
        </p:nvSpPr>
        <p:spPr>
          <a:xfrm>
            <a:off x="2540520" y="2114640"/>
            <a:ext cx="547200" cy="408600"/>
          </a:xfrm>
          <a:custGeom>
            <a:avLst/>
            <a:gdLst/>
            <a:ahLst/>
            <a:cxnLst/>
            <a:rect l="l" t="t" r="r" b="b"/>
            <a:pathLst>
              <a:path w="3682147" h="401763">
                <a:moveTo>
                  <a:pt x="256195" y="48768"/>
                </a:moveTo>
                <a:lnTo>
                  <a:pt x="2950627" y="0"/>
                </a:lnTo>
                <a:cubicBezTo>
                  <a:pt x="2922179" y="18288"/>
                  <a:pt x="48931" y="146304"/>
                  <a:pt x="85507" y="158496"/>
                </a:cubicBezTo>
                <a:cubicBezTo>
                  <a:pt x="122083" y="170688"/>
                  <a:pt x="3184307" y="58928"/>
                  <a:pt x="3170083" y="73152"/>
                </a:cubicBezTo>
                <a:cubicBezTo>
                  <a:pt x="3155859" y="87376"/>
                  <a:pt x="-26253" y="229616"/>
                  <a:pt x="163" y="243840"/>
                </a:cubicBezTo>
                <a:cubicBezTo>
                  <a:pt x="26579" y="258064"/>
                  <a:pt x="3326547" y="140208"/>
                  <a:pt x="3328579" y="158496"/>
                </a:cubicBezTo>
                <a:cubicBezTo>
                  <a:pt x="3330611" y="176784"/>
                  <a:pt x="-18125" y="337312"/>
                  <a:pt x="12355" y="353568"/>
                </a:cubicBezTo>
                <a:cubicBezTo>
                  <a:pt x="42835" y="369824"/>
                  <a:pt x="3478791" y="248481"/>
                  <a:pt x="3511459" y="256032"/>
                </a:cubicBezTo>
                <a:cubicBezTo>
                  <a:pt x="3544128" y="263583"/>
                  <a:pt x="179918" y="386684"/>
                  <a:pt x="208366" y="398876"/>
                </a:cubicBezTo>
                <a:cubicBezTo>
                  <a:pt x="236814" y="411068"/>
                  <a:pt x="1861475" y="384048"/>
                  <a:pt x="3682147" y="329184"/>
                </a:cubicBezTo>
              </a:path>
            </a:pathLst>
          </a:custGeom>
          <a:noFill/>
          <a:ln w="88920">
            <a:solidFill>
              <a:schemeClr val="accent2">
                <a:lumMod val="40000"/>
                <a:lumOff val="60000"/>
              </a:schemeClr>
            </a:solidFill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51" name="圖片 1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360720" y="1368000"/>
            <a:ext cx="11466000" cy="4710960"/>
          </a:xfrm>
          <a:prstGeom prst="rect">
            <a:avLst/>
          </a:prstGeom>
          <a:ln>
            <a:noFill/>
          </a:ln>
        </p:spPr>
      </p:pic>
      <p:sp>
        <p:nvSpPr>
          <p:cNvPr id="1752" name="CustomShape 2"/>
          <p:cNvSpPr/>
          <p:nvPr/>
        </p:nvSpPr>
        <p:spPr>
          <a:xfrm>
            <a:off x="40330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3" name="CustomShape 3"/>
          <p:cNvSpPr/>
          <p:nvPr/>
        </p:nvSpPr>
        <p:spPr>
          <a:xfrm>
            <a:off x="4374000" y="216000"/>
            <a:ext cx="330480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你可能看過..嗎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754" name="CustomShape 4"/>
          <p:cNvSpPr/>
          <p:nvPr/>
        </p:nvSpPr>
        <p:spPr>
          <a:xfrm flipH="1">
            <a:off x="7845120" y="21600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5" name="Group 1"/>
          <p:cNvGrpSpPr/>
          <p:nvPr/>
        </p:nvGrpSpPr>
        <p:grpSpPr>
          <a:xfrm>
            <a:off x="7920" y="0"/>
            <a:ext cx="11839320" cy="6373080"/>
            <a:chOff x="7920" y="0"/>
            <a:chExt cx="11839320" cy="6373080"/>
          </a:xfrm>
        </p:grpSpPr>
        <p:pic>
          <p:nvPicPr>
            <p:cNvPr id="1756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1520" y="97380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57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43120" y="94752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758" name="CustomShape 2"/>
            <p:cNvSpPr/>
            <p:nvPr/>
          </p:nvSpPr>
          <p:spPr>
            <a:xfrm>
              <a:off x="23760" y="90648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59" name="CustomShape 3"/>
            <p:cNvSpPr/>
            <p:nvPr/>
          </p:nvSpPr>
          <p:spPr>
            <a:xfrm>
              <a:off x="98280" y="98100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0" name="CustomShape 4"/>
            <p:cNvSpPr/>
            <p:nvPr/>
          </p:nvSpPr>
          <p:spPr>
            <a:xfrm>
              <a:off x="7920" y="84780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1" name="CustomShape 5"/>
            <p:cNvSpPr/>
            <p:nvPr/>
          </p:nvSpPr>
          <p:spPr>
            <a:xfrm>
              <a:off x="141120" y="109044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2" name="CustomShape 6"/>
            <p:cNvSpPr/>
            <p:nvPr/>
          </p:nvSpPr>
          <p:spPr>
            <a:xfrm>
              <a:off x="182520" y="113184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3" name="CustomShape 7"/>
            <p:cNvSpPr/>
            <p:nvPr/>
          </p:nvSpPr>
          <p:spPr>
            <a:xfrm>
              <a:off x="108000" y="104760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4" name="CustomShape 8"/>
            <p:cNvSpPr/>
            <p:nvPr/>
          </p:nvSpPr>
          <p:spPr>
            <a:xfrm>
              <a:off x="700200" y="103176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5" name="CustomShape 9"/>
            <p:cNvSpPr/>
            <p:nvPr/>
          </p:nvSpPr>
          <p:spPr>
            <a:xfrm>
              <a:off x="723960" y="107316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6" name="CustomShape 10"/>
            <p:cNvSpPr/>
            <p:nvPr/>
          </p:nvSpPr>
          <p:spPr>
            <a:xfrm>
              <a:off x="690480" y="100620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7" name="CustomShape 11"/>
            <p:cNvSpPr/>
            <p:nvPr/>
          </p:nvSpPr>
          <p:spPr>
            <a:xfrm>
              <a:off x="1217520" y="253980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8" name="CustomShape 12"/>
            <p:cNvSpPr/>
            <p:nvPr/>
          </p:nvSpPr>
          <p:spPr>
            <a:xfrm>
              <a:off x="1274760" y="259848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9" name="CustomShape 13"/>
            <p:cNvSpPr/>
            <p:nvPr/>
          </p:nvSpPr>
          <p:spPr>
            <a:xfrm>
              <a:off x="1200240" y="238104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0" name="CustomShape 14"/>
            <p:cNvSpPr/>
            <p:nvPr/>
          </p:nvSpPr>
          <p:spPr>
            <a:xfrm>
              <a:off x="1308240" y="267480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1" name="CustomShape 15"/>
            <p:cNvSpPr/>
            <p:nvPr/>
          </p:nvSpPr>
          <p:spPr>
            <a:xfrm>
              <a:off x="1333440" y="271620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2" name="CustomShape 16"/>
            <p:cNvSpPr/>
            <p:nvPr/>
          </p:nvSpPr>
          <p:spPr>
            <a:xfrm>
              <a:off x="1274760" y="264960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3" name="CustomShape 17"/>
            <p:cNvSpPr/>
            <p:nvPr/>
          </p:nvSpPr>
          <p:spPr>
            <a:xfrm>
              <a:off x="1550880" y="10944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4" name="CustomShape 18"/>
            <p:cNvSpPr/>
            <p:nvPr/>
          </p:nvSpPr>
          <p:spPr>
            <a:xfrm>
              <a:off x="1592280" y="15084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5" name="CustomShape 19"/>
            <p:cNvSpPr/>
            <p:nvPr/>
          </p:nvSpPr>
          <p:spPr>
            <a:xfrm>
              <a:off x="1525680" y="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6" name="CustomShape 20"/>
            <p:cNvSpPr/>
            <p:nvPr/>
          </p:nvSpPr>
          <p:spPr>
            <a:xfrm>
              <a:off x="1617480" y="2016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7" name="CustomShape 21"/>
            <p:cNvSpPr/>
            <p:nvPr/>
          </p:nvSpPr>
          <p:spPr>
            <a:xfrm>
              <a:off x="1633680" y="2268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8" name="CustomShape 22"/>
            <p:cNvSpPr/>
            <p:nvPr/>
          </p:nvSpPr>
          <p:spPr>
            <a:xfrm>
              <a:off x="1592280" y="18396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779" name="Group 23"/>
            <p:cNvGrpSpPr/>
            <p:nvPr/>
          </p:nvGrpSpPr>
          <p:grpSpPr>
            <a:xfrm>
              <a:off x="1900080" y="160200"/>
              <a:ext cx="9672840" cy="1184400"/>
              <a:chOff x="1900080" y="160200"/>
              <a:chExt cx="9672840" cy="1184400"/>
            </a:xfrm>
          </p:grpSpPr>
          <p:sp>
            <p:nvSpPr>
              <p:cNvPr id="1780" name="CustomShape 24"/>
              <p:cNvSpPr/>
              <p:nvPr/>
            </p:nvSpPr>
            <p:spPr>
              <a:xfrm>
                <a:off x="2217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1" name="CustomShape 25"/>
              <p:cNvSpPr/>
              <p:nvPr/>
            </p:nvSpPr>
            <p:spPr>
              <a:xfrm>
                <a:off x="25606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2" name="CustomShape 26"/>
              <p:cNvSpPr/>
              <p:nvPr/>
            </p:nvSpPr>
            <p:spPr>
              <a:xfrm>
                <a:off x="29098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3" name="CustomShape 27"/>
              <p:cNvSpPr/>
              <p:nvPr/>
            </p:nvSpPr>
            <p:spPr>
              <a:xfrm>
                <a:off x="3260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4" name="CustomShape 28"/>
              <p:cNvSpPr/>
              <p:nvPr/>
            </p:nvSpPr>
            <p:spPr>
              <a:xfrm>
                <a:off x="361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5" name="CustomShape 29"/>
              <p:cNvSpPr/>
              <p:nvPr/>
            </p:nvSpPr>
            <p:spPr>
              <a:xfrm>
                <a:off x="3960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6" name="CustomShape 30"/>
              <p:cNvSpPr/>
              <p:nvPr/>
            </p:nvSpPr>
            <p:spPr>
              <a:xfrm>
                <a:off x="4311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7" name="CustomShape 31"/>
              <p:cNvSpPr/>
              <p:nvPr/>
            </p:nvSpPr>
            <p:spPr>
              <a:xfrm>
                <a:off x="4654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8" name="CustomShape 32"/>
              <p:cNvSpPr/>
              <p:nvPr/>
            </p:nvSpPr>
            <p:spPr>
              <a:xfrm>
                <a:off x="50036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9" name="CustomShape 33"/>
              <p:cNvSpPr/>
              <p:nvPr/>
            </p:nvSpPr>
            <p:spPr>
              <a:xfrm>
                <a:off x="5354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0" name="CustomShape 34"/>
              <p:cNvSpPr/>
              <p:nvPr/>
            </p:nvSpPr>
            <p:spPr>
              <a:xfrm>
                <a:off x="57052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1" name="CustomShape 35"/>
              <p:cNvSpPr/>
              <p:nvPr/>
            </p:nvSpPr>
            <p:spPr>
              <a:xfrm>
                <a:off x="60548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2" name="CustomShape 36"/>
              <p:cNvSpPr/>
              <p:nvPr/>
            </p:nvSpPr>
            <p:spPr>
              <a:xfrm>
                <a:off x="64054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3" name="CustomShape 37"/>
              <p:cNvSpPr/>
              <p:nvPr/>
            </p:nvSpPr>
            <p:spPr>
              <a:xfrm>
                <a:off x="67485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4" name="CustomShape 38"/>
              <p:cNvSpPr/>
              <p:nvPr/>
            </p:nvSpPr>
            <p:spPr>
              <a:xfrm>
                <a:off x="70977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5" name="CustomShape 39"/>
              <p:cNvSpPr/>
              <p:nvPr/>
            </p:nvSpPr>
            <p:spPr>
              <a:xfrm>
                <a:off x="7448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6" name="CustomShape 40"/>
              <p:cNvSpPr/>
              <p:nvPr/>
            </p:nvSpPr>
            <p:spPr>
              <a:xfrm>
                <a:off x="7799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7" name="CustomShape 41"/>
              <p:cNvSpPr/>
              <p:nvPr/>
            </p:nvSpPr>
            <p:spPr>
              <a:xfrm>
                <a:off x="8148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8" name="CustomShape 42"/>
              <p:cNvSpPr/>
              <p:nvPr/>
            </p:nvSpPr>
            <p:spPr>
              <a:xfrm>
                <a:off x="8499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99" name="CustomShape 43"/>
              <p:cNvSpPr/>
              <p:nvPr/>
            </p:nvSpPr>
            <p:spPr>
              <a:xfrm>
                <a:off x="884232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0" name="CustomShape 44"/>
              <p:cNvSpPr/>
              <p:nvPr/>
            </p:nvSpPr>
            <p:spPr>
              <a:xfrm>
                <a:off x="919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1" name="CustomShape 45"/>
              <p:cNvSpPr/>
              <p:nvPr/>
            </p:nvSpPr>
            <p:spPr>
              <a:xfrm>
                <a:off x="9542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2" name="CustomShape 46"/>
              <p:cNvSpPr/>
              <p:nvPr/>
            </p:nvSpPr>
            <p:spPr>
              <a:xfrm>
                <a:off x="98931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3" name="CustomShape 47"/>
              <p:cNvSpPr/>
              <p:nvPr/>
            </p:nvSpPr>
            <p:spPr>
              <a:xfrm>
                <a:off x="102423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4" name="CustomShape 48"/>
              <p:cNvSpPr/>
              <p:nvPr/>
            </p:nvSpPr>
            <p:spPr>
              <a:xfrm>
                <a:off x="10585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5" name="CustomShape 49"/>
              <p:cNvSpPr/>
              <p:nvPr/>
            </p:nvSpPr>
            <p:spPr>
              <a:xfrm>
                <a:off x="109360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6" name="CustomShape 50"/>
              <p:cNvSpPr/>
              <p:nvPr/>
            </p:nvSpPr>
            <p:spPr>
              <a:xfrm>
                <a:off x="11285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7" name="CustomShape 51"/>
              <p:cNvSpPr/>
              <p:nvPr/>
            </p:nvSpPr>
            <p:spPr>
              <a:xfrm>
                <a:off x="1909800" y="17604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8" name="CustomShape 52"/>
              <p:cNvSpPr/>
              <p:nvPr/>
            </p:nvSpPr>
            <p:spPr>
              <a:xfrm>
                <a:off x="1925640" y="19368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09" name="CustomShape 53"/>
              <p:cNvSpPr/>
              <p:nvPr/>
            </p:nvSpPr>
            <p:spPr>
              <a:xfrm>
                <a:off x="1900080" y="16020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810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49960" y="381528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811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812" name="CustomShape 54"/>
          <p:cNvSpPr/>
          <p:nvPr/>
        </p:nvSpPr>
        <p:spPr>
          <a:xfrm>
            <a:off x="3780360" y="185760"/>
            <a:ext cx="506016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如何將CSS跟HTML結合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813" name="CustomShape 55"/>
          <p:cNvSpPr/>
          <p:nvPr/>
        </p:nvSpPr>
        <p:spPr>
          <a:xfrm>
            <a:off x="33724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4" name="CustomShape 56"/>
          <p:cNvSpPr/>
          <p:nvPr/>
        </p:nvSpPr>
        <p:spPr>
          <a:xfrm flipH="1">
            <a:off x="9067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5" name="CustomShape 57"/>
          <p:cNvSpPr/>
          <p:nvPr/>
        </p:nvSpPr>
        <p:spPr>
          <a:xfrm>
            <a:off x="2560680" y="3888720"/>
            <a:ext cx="2656080" cy="13219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r>
              <a:rPr lang="en-US" sz="1600" b="0" strike="noStrike" spc="-1" dirty="0" err="1">
                <a:solidFill>
                  <a:srgbClr val="3B3838"/>
                </a:solidFill>
                <a:latin typeface="Consolas"/>
                <a:ea typeface="Arial"/>
              </a:rPr>
              <a:t>行內樣式只影響這個元素</a:t>
            </a:r>
            <a:endParaRPr lang="en-US" sz="1600" spc="-1" dirty="0"/>
          </a:p>
          <a:p>
            <a:endParaRPr lang="en-US" sz="1600" dirty="0">
              <a:solidFill>
                <a:srgbClr val="800000"/>
              </a:solidFill>
              <a:latin typeface="Menlo" panose="020B0609030804020204" pitchFamily="49" charset="0"/>
            </a:endParaRPr>
          </a:p>
          <a:p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&lt;p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</a:rPr>
              <a:t>style</a:t>
            </a:r>
            <a: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0000FF"/>
                </a:solidFill>
                <a:latin typeface="Menlo" panose="020B0609030804020204" pitchFamily="49" charset="0"/>
              </a:rPr>
              <a:t>color:red</a:t>
            </a:r>
            <a:r>
              <a:rPr lang="en-US" sz="1600" dirty="0">
                <a:solidFill>
                  <a:srgbClr val="0000FF"/>
                </a:solidFill>
                <a:latin typeface="Menlo" panose="020B0609030804020204" pitchFamily="49" charset="0"/>
              </a:rPr>
              <a:t>;"</a:t>
            </a:r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br>
              <a:rPr lang="en-US" sz="1600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sz="1600" dirty="0">
                <a:solidFill>
                  <a:srgbClr val="800000"/>
                </a:solidFill>
                <a:latin typeface="Menlo" panose="020B0609030804020204" pitchFamily="49" charset="0"/>
              </a:rPr>
              <a:t>&lt;/p&gt;</a:t>
            </a:r>
            <a:endParaRPr 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1816" name="CustomShape 58"/>
          <p:cNvSpPr/>
          <p:nvPr/>
        </p:nvSpPr>
        <p:spPr>
          <a:xfrm>
            <a:off x="2880000" y="3312000"/>
            <a:ext cx="17964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697DA9"/>
                </a:solidFill>
                <a:latin typeface="Times New Roman"/>
                <a:ea typeface="Microsoft JHengHei UI"/>
              </a:rPr>
              <a:t>行內</a:t>
            </a:r>
            <a:r>
              <a:rPr lang="en-US" sz="2400" b="1" strike="noStrike" spc="-1">
                <a:solidFill>
                  <a:srgbClr val="697DA9"/>
                </a:solidFill>
                <a:latin typeface="Times New Roman"/>
                <a:ea typeface="Tahoma"/>
              </a:rPr>
              <a:t>(inline)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817" name="CustomShape 59"/>
          <p:cNvSpPr/>
          <p:nvPr/>
        </p:nvSpPr>
        <p:spPr>
          <a:xfrm>
            <a:off x="5544000" y="3312000"/>
            <a:ext cx="21013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697DA9"/>
                </a:solidFill>
                <a:latin typeface="Times New Roman"/>
                <a:ea typeface="Microsoft JHengHei UI"/>
              </a:rPr>
              <a:t>嵌入</a:t>
            </a:r>
            <a:r>
              <a:rPr lang="en-US" sz="2400" b="1" strike="noStrike" spc="-1">
                <a:solidFill>
                  <a:srgbClr val="697DA9"/>
                </a:solidFill>
                <a:latin typeface="Times New Roman"/>
                <a:ea typeface="Tahoma"/>
              </a:rPr>
              <a:t>(internal)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818" name="CustomShape 60"/>
          <p:cNvSpPr/>
          <p:nvPr/>
        </p:nvSpPr>
        <p:spPr>
          <a:xfrm>
            <a:off x="8398440" y="3815280"/>
            <a:ext cx="3191040" cy="17533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600" b="0" strike="noStrike" spc="-1" dirty="0" err="1">
                <a:solidFill>
                  <a:srgbClr val="3B3838"/>
                </a:solidFill>
                <a:latin typeface="Microsoft JHengHei UI"/>
                <a:ea typeface="Microsoft JHengHei UI"/>
              </a:rPr>
              <a:t>也寫在</a:t>
            </a:r>
            <a:r>
              <a:rPr lang="en-US" sz="1600" b="0" strike="noStrike" spc="-1" dirty="0">
                <a:solidFill>
                  <a:srgbClr val="3B3838"/>
                </a:solidFill>
                <a:latin typeface="Microsoft JHengHei UI"/>
                <a:ea typeface="Microsoft JHengHei UI"/>
              </a:rPr>
              <a:t>&lt;head&gt;</a:t>
            </a:r>
            <a:r>
              <a:rPr lang="en-US" sz="1600" b="0" strike="noStrike" spc="-1" dirty="0" err="1">
                <a:solidFill>
                  <a:srgbClr val="3B3838"/>
                </a:solidFill>
                <a:latin typeface="Microsoft JHengHei UI"/>
                <a:ea typeface="Microsoft JHengHei UI"/>
              </a:rPr>
              <a:t>裡</a:t>
            </a:r>
            <a:endParaRPr lang="en-US" sz="1600" b="0" strike="noStrike" spc="-1" dirty="0">
              <a:latin typeface="Arial"/>
            </a:endParaRPr>
          </a:p>
          <a:p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&lt;head&gt;</a:t>
            </a:r>
            <a:endParaRPr lang="en-US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 </a:t>
            </a:r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&lt;link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400" dirty="0" err="1">
                <a:solidFill>
                  <a:srgbClr val="FF0000"/>
                </a:solidFill>
                <a:latin typeface="Menlo" panose="020B0609030804020204" pitchFamily="49" charset="0"/>
              </a:rPr>
              <a:t>rel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Menlo" panose="020B0609030804020204" pitchFamily="49" charset="0"/>
              </a:rPr>
              <a:t>"stylesheet"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Menlo" panose="020B0609030804020204" pitchFamily="49" charset="0"/>
              </a:rPr>
              <a:t>type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Menlo" panose="020B0609030804020204" pitchFamily="49" charset="0"/>
              </a:rPr>
              <a:t>"text/</a:t>
            </a:r>
            <a:r>
              <a:rPr lang="en-US" sz="1400" dirty="0" err="1">
                <a:solidFill>
                  <a:srgbClr val="0000FF"/>
                </a:solidFill>
                <a:latin typeface="Menlo" panose="020B0609030804020204" pitchFamily="49" charset="0"/>
              </a:rPr>
              <a:t>css</a:t>
            </a:r>
            <a:r>
              <a:rPr lang="en-US" sz="14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400" dirty="0" err="1">
                <a:solidFill>
                  <a:srgbClr val="FF0000"/>
                </a:solidFill>
                <a:latin typeface="Menlo" panose="020B0609030804020204" pitchFamily="49" charset="0"/>
              </a:rPr>
              <a:t>href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sz="1400" dirty="0" err="1">
                <a:solidFill>
                  <a:srgbClr val="0000FF"/>
                </a:solidFill>
                <a:latin typeface="Menlo" panose="020B0609030804020204" pitchFamily="49" charset="0"/>
              </a:rPr>
              <a:t>yourstyle.css</a:t>
            </a:r>
            <a:r>
              <a:rPr lang="en-US" sz="1400" dirty="0">
                <a:solidFill>
                  <a:srgbClr val="0000FF"/>
                </a:solidFill>
                <a:latin typeface="Menlo" panose="020B0609030804020204" pitchFamily="49" charset="0"/>
              </a:rPr>
              <a:t>"</a:t>
            </a:r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&lt;/head&gt;</a:t>
            </a:r>
            <a:endParaRPr lang="en-US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endParaRPr lang="en-US" sz="1600" b="0" strike="noStrike" spc="-1" dirty="0">
              <a:latin typeface="Arial"/>
            </a:endParaRPr>
          </a:p>
        </p:txBody>
      </p:sp>
      <p:sp>
        <p:nvSpPr>
          <p:cNvPr id="1819" name="CustomShape 61"/>
          <p:cNvSpPr/>
          <p:nvPr/>
        </p:nvSpPr>
        <p:spPr>
          <a:xfrm>
            <a:off x="8398440" y="3312000"/>
            <a:ext cx="21348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697DA9"/>
                </a:solidFill>
                <a:latin typeface="Times New Roman"/>
                <a:ea typeface="Microsoft JHengHei UI"/>
              </a:rPr>
              <a:t>外部</a:t>
            </a:r>
            <a:r>
              <a:rPr lang="en-US" sz="2400" b="1" strike="noStrike" spc="-1">
                <a:solidFill>
                  <a:srgbClr val="697DA9"/>
                </a:solidFill>
                <a:latin typeface="Times New Roman"/>
                <a:ea typeface="Tahoma"/>
              </a:rPr>
              <a:t>(external)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820" name="PA_库_图片 1"/>
          <p:cNvPicPr/>
          <p:nvPr/>
        </p:nvPicPr>
        <p:blipFill>
          <a:blip r:embed="rId5"/>
          <a:stretch/>
        </p:blipFill>
        <p:spPr>
          <a:xfrm>
            <a:off x="5616000" y="1402920"/>
            <a:ext cx="1789200" cy="1789200"/>
          </a:xfrm>
          <a:prstGeom prst="rect">
            <a:avLst/>
          </a:prstGeom>
          <a:ln>
            <a:noFill/>
          </a:ln>
        </p:spPr>
      </p:pic>
      <p:pic>
        <p:nvPicPr>
          <p:cNvPr id="1821" name="PA_库_图片 2"/>
          <p:cNvPicPr/>
          <p:nvPr/>
        </p:nvPicPr>
        <p:blipFill>
          <a:blip r:embed="rId6"/>
          <a:stretch/>
        </p:blipFill>
        <p:spPr>
          <a:xfrm>
            <a:off x="8368560" y="1347120"/>
            <a:ext cx="1996920" cy="1996920"/>
          </a:xfrm>
          <a:prstGeom prst="rect">
            <a:avLst/>
          </a:prstGeom>
          <a:ln>
            <a:noFill/>
          </a:ln>
        </p:spPr>
      </p:pic>
      <p:pic>
        <p:nvPicPr>
          <p:cNvPr id="1822" name="PA_库_图片 3"/>
          <p:cNvPicPr/>
          <p:nvPr/>
        </p:nvPicPr>
        <p:blipFill>
          <a:blip r:embed="rId7"/>
          <a:stretch/>
        </p:blipFill>
        <p:spPr>
          <a:xfrm>
            <a:off x="2880720" y="1440720"/>
            <a:ext cx="1796760" cy="1796760"/>
          </a:xfrm>
          <a:prstGeom prst="rect">
            <a:avLst/>
          </a:prstGeom>
          <a:ln>
            <a:noFill/>
          </a:ln>
        </p:spPr>
      </p:pic>
      <p:sp>
        <p:nvSpPr>
          <p:cNvPr id="1823" name="CustomShape 62"/>
          <p:cNvSpPr/>
          <p:nvPr/>
        </p:nvSpPr>
        <p:spPr>
          <a:xfrm>
            <a:off x="5328000" y="3835080"/>
            <a:ext cx="3191040" cy="17533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600" b="0" strike="noStrike" spc="-1" dirty="0" err="1">
                <a:solidFill>
                  <a:srgbClr val="3B3838"/>
                </a:solidFill>
                <a:latin typeface="Microsoft JHengHei UI"/>
                <a:ea typeface="Microsoft JHengHei UI"/>
              </a:rPr>
              <a:t>通常直接寫在</a:t>
            </a:r>
            <a:r>
              <a:rPr lang="en-US" sz="1600" b="0" strike="noStrike" spc="-1" dirty="0">
                <a:solidFill>
                  <a:srgbClr val="3B3838"/>
                </a:solidFill>
                <a:latin typeface="Microsoft JHengHei UI"/>
                <a:ea typeface="Microsoft JHengHei UI"/>
              </a:rPr>
              <a:t>&lt;head&gt;</a:t>
            </a:r>
            <a:r>
              <a:rPr lang="en-US" sz="1600" b="0" strike="noStrike" spc="-1" dirty="0" err="1">
                <a:solidFill>
                  <a:srgbClr val="3B3838"/>
                </a:solidFill>
                <a:latin typeface="Microsoft JHengHei UI"/>
                <a:ea typeface="Microsoft JHengHei UI"/>
              </a:rPr>
              <a:t>裡</a:t>
            </a:r>
            <a:endParaRPr lang="en-US" sz="1600" b="0" strike="noStrike" spc="-1" dirty="0">
              <a:latin typeface="Arial"/>
            </a:endParaRPr>
          </a:p>
          <a:p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&lt;head&gt;</a:t>
            </a:r>
            <a:endParaRPr lang="en-US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&lt;style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Menlo" panose="020B0609030804020204" pitchFamily="49" charset="0"/>
              </a:rPr>
              <a:t>type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Menlo" panose="020B0609030804020204" pitchFamily="49" charset="0"/>
              </a:rPr>
              <a:t>“text/</a:t>
            </a:r>
            <a:r>
              <a:rPr lang="en-US" sz="1400" dirty="0" err="1">
                <a:solidFill>
                  <a:srgbClr val="0000FF"/>
                </a:solidFill>
                <a:latin typeface="Menlo" panose="020B0609030804020204" pitchFamily="49" charset="0"/>
              </a:rPr>
              <a:t>css</a:t>
            </a:r>
            <a:r>
              <a:rPr lang="en-US" sz="1400" dirty="0">
                <a:solidFill>
                  <a:srgbClr val="0000FF"/>
                </a:solidFill>
                <a:latin typeface="Menlo" panose="020B0609030804020204" pitchFamily="49" charset="0"/>
              </a:rPr>
              <a:t>”</a:t>
            </a:r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     </a:t>
            </a:r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div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{ </a:t>
            </a:r>
            <a:r>
              <a:rPr lang="en-US" sz="1400" dirty="0">
                <a:solidFill>
                  <a:srgbClr val="FF0000"/>
                </a:solidFill>
                <a:latin typeface="Menlo" panose="020B0609030804020204" pitchFamily="49" charset="0"/>
              </a:rPr>
              <a:t>color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r>
              <a:rPr lang="en-US" sz="1400" dirty="0">
                <a:solidFill>
                  <a:srgbClr val="0451A5"/>
                </a:solidFill>
                <a:latin typeface="Menlo" panose="020B0609030804020204" pitchFamily="49" charset="0"/>
              </a:rPr>
              <a:t>#FF0000</a:t>
            </a:r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; } </a:t>
            </a:r>
          </a:p>
          <a:p>
            <a:r>
              <a:rPr 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&lt;/style&gt;</a:t>
            </a:r>
            <a:endParaRPr lang="en-US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1400" dirty="0">
                <a:solidFill>
                  <a:srgbClr val="800000"/>
                </a:solidFill>
                <a:latin typeface="Menlo" panose="020B0609030804020204" pitchFamily="49" charset="0"/>
              </a:rPr>
              <a:t>&lt;/head&gt;</a:t>
            </a:r>
            <a:endParaRPr lang="en-US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4" name="Group 1"/>
          <p:cNvGrpSpPr/>
          <p:nvPr/>
        </p:nvGrpSpPr>
        <p:grpSpPr>
          <a:xfrm>
            <a:off x="7920" y="0"/>
            <a:ext cx="11839320" cy="6373080"/>
            <a:chOff x="7920" y="0"/>
            <a:chExt cx="11839320" cy="6373080"/>
          </a:xfrm>
        </p:grpSpPr>
        <p:pic>
          <p:nvPicPr>
            <p:cNvPr id="1825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1520" y="97380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26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43120" y="94752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827" name="CustomShape 2"/>
            <p:cNvSpPr/>
            <p:nvPr/>
          </p:nvSpPr>
          <p:spPr>
            <a:xfrm>
              <a:off x="23760" y="90648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28" name="CustomShape 3"/>
            <p:cNvSpPr/>
            <p:nvPr/>
          </p:nvSpPr>
          <p:spPr>
            <a:xfrm>
              <a:off x="98280" y="98100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29" name="CustomShape 4"/>
            <p:cNvSpPr/>
            <p:nvPr/>
          </p:nvSpPr>
          <p:spPr>
            <a:xfrm>
              <a:off x="7920" y="84780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0" name="CustomShape 5"/>
            <p:cNvSpPr/>
            <p:nvPr/>
          </p:nvSpPr>
          <p:spPr>
            <a:xfrm>
              <a:off x="141120" y="109044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1" name="CustomShape 6"/>
            <p:cNvSpPr/>
            <p:nvPr/>
          </p:nvSpPr>
          <p:spPr>
            <a:xfrm>
              <a:off x="182520" y="113184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2" name="CustomShape 7"/>
            <p:cNvSpPr/>
            <p:nvPr/>
          </p:nvSpPr>
          <p:spPr>
            <a:xfrm>
              <a:off x="108000" y="104760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3" name="CustomShape 8"/>
            <p:cNvSpPr/>
            <p:nvPr/>
          </p:nvSpPr>
          <p:spPr>
            <a:xfrm>
              <a:off x="700200" y="103176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4" name="CustomShape 9"/>
            <p:cNvSpPr/>
            <p:nvPr/>
          </p:nvSpPr>
          <p:spPr>
            <a:xfrm>
              <a:off x="723960" y="107316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5" name="CustomShape 10"/>
            <p:cNvSpPr/>
            <p:nvPr/>
          </p:nvSpPr>
          <p:spPr>
            <a:xfrm>
              <a:off x="690480" y="100620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6" name="CustomShape 11"/>
            <p:cNvSpPr/>
            <p:nvPr/>
          </p:nvSpPr>
          <p:spPr>
            <a:xfrm>
              <a:off x="1217520" y="253980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7" name="CustomShape 12"/>
            <p:cNvSpPr/>
            <p:nvPr/>
          </p:nvSpPr>
          <p:spPr>
            <a:xfrm>
              <a:off x="1274760" y="259848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8" name="CustomShape 13"/>
            <p:cNvSpPr/>
            <p:nvPr/>
          </p:nvSpPr>
          <p:spPr>
            <a:xfrm>
              <a:off x="1200240" y="238104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9" name="CustomShape 14"/>
            <p:cNvSpPr/>
            <p:nvPr/>
          </p:nvSpPr>
          <p:spPr>
            <a:xfrm>
              <a:off x="1308240" y="267480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0" name="CustomShape 15"/>
            <p:cNvSpPr/>
            <p:nvPr/>
          </p:nvSpPr>
          <p:spPr>
            <a:xfrm>
              <a:off x="1333440" y="271620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1" name="CustomShape 16"/>
            <p:cNvSpPr/>
            <p:nvPr/>
          </p:nvSpPr>
          <p:spPr>
            <a:xfrm>
              <a:off x="1274760" y="264960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2" name="CustomShape 17"/>
            <p:cNvSpPr/>
            <p:nvPr/>
          </p:nvSpPr>
          <p:spPr>
            <a:xfrm>
              <a:off x="1550880" y="10944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3" name="CustomShape 18"/>
            <p:cNvSpPr/>
            <p:nvPr/>
          </p:nvSpPr>
          <p:spPr>
            <a:xfrm>
              <a:off x="1592280" y="15084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4" name="CustomShape 19"/>
            <p:cNvSpPr/>
            <p:nvPr/>
          </p:nvSpPr>
          <p:spPr>
            <a:xfrm>
              <a:off x="1525680" y="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5" name="CustomShape 20"/>
            <p:cNvSpPr/>
            <p:nvPr/>
          </p:nvSpPr>
          <p:spPr>
            <a:xfrm>
              <a:off x="1617480" y="2016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6" name="CustomShape 21"/>
            <p:cNvSpPr/>
            <p:nvPr/>
          </p:nvSpPr>
          <p:spPr>
            <a:xfrm>
              <a:off x="1633680" y="2268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7" name="CustomShape 22"/>
            <p:cNvSpPr/>
            <p:nvPr/>
          </p:nvSpPr>
          <p:spPr>
            <a:xfrm>
              <a:off x="1592280" y="18396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848" name="Group 23"/>
            <p:cNvGrpSpPr/>
            <p:nvPr/>
          </p:nvGrpSpPr>
          <p:grpSpPr>
            <a:xfrm>
              <a:off x="1900080" y="160200"/>
              <a:ext cx="9672840" cy="1184400"/>
              <a:chOff x="1900080" y="160200"/>
              <a:chExt cx="9672840" cy="1184400"/>
            </a:xfrm>
          </p:grpSpPr>
          <p:sp>
            <p:nvSpPr>
              <p:cNvPr id="1849" name="CustomShape 24"/>
              <p:cNvSpPr/>
              <p:nvPr/>
            </p:nvSpPr>
            <p:spPr>
              <a:xfrm>
                <a:off x="2217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0" name="CustomShape 25"/>
              <p:cNvSpPr/>
              <p:nvPr/>
            </p:nvSpPr>
            <p:spPr>
              <a:xfrm>
                <a:off x="25606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1" name="CustomShape 26"/>
              <p:cNvSpPr/>
              <p:nvPr/>
            </p:nvSpPr>
            <p:spPr>
              <a:xfrm>
                <a:off x="29098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2" name="CustomShape 27"/>
              <p:cNvSpPr/>
              <p:nvPr/>
            </p:nvSpPr>
            <p:spPr>
              <a:xfrm>
                <a:off x="3260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3" name="CustomShape 28"/>
              <p:cNvSpPr/>
              <p:nvPr/>
            </p:nvSpPr>
            <p:spPr>
              <a:xfrm>
                <a:off x="361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4" name="CustomShape 29"/>
              <p:cNvSpPr/>
              <p:nvPr/>
            </p:nvSpPr>
            <p:spPr>
              <a:xfrm>
                <a:off x="3960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5" name="CustomShape 30"/>
              <p:cNvSpPr/>
              <p:nvPr/>
            </p:nvSpPr>
            <p:spPr>
              <a:xfrm>
                <a:off x="4311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6" name="CustomShape 31"/>
              <p:cNvSpPr/>
              <p:nvPr/>
            </p:nvSpPr>
            <p:spPr>
              <a:xfrm>
                <a:off x="4654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7" name="CustomShape 32"/>
              <p:cNvSpPr/>
              <p:nvPr/>
            </p:nvSpPr>
            <p:spPr>
              <a:xfrm>
                <a:off x="50036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8" name="CustomShape 33"/>
              <p:cNvSpPr/>
              <p:nvPr/>
            </p:nvSpPr>
            <p:spPr>
              <a:xfrm>
                <a:off x="5354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59" name="CustomShape 34"/>
              <p:cNvSpPr/>
              <p:nvPr/>
            </p:nvSpPr>
            <p:spPr>
              <a:xfrm>
                <a:off x="57052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0" name="CustomShape 35"/>
              <p:cNvSpPr/>
              <p:nvPr/>
            </p:nvSpPr>
            <p:spPr>
              <a:xfrm>
                <a:off x="60548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1" name="CustomShape 36"/>
              <p:cNvSpPr/>
              <p:nvPr/>
            </p:nvSpPr>
            <p:spPr>
              <a:xfrm>
                <a:off x="64054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2" name="CustomShape 37"/>
              <p:cNvSpPr/>
              <p:nvPr/>
            </p:nvSpPr>
            <p:spPr>
              <a:xfrm>
                <a:off x="67485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3" name="CustomShape 38"/>
              <p:cNvSpPr/>
              <p:nvPr/>
            </p:nvSpPr>
            <p:spPr>
              <a:xfrm>
                <a:off x="70977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4" name="CustomShape 39"/>
              <p:cNvSpPr/>
              <p:nvPr/>
            </p:nvSpPr>
            <p:spPr>
              <a:xfrm>
                <a:off x="7448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5" name="CustomShape 40"/>
              <p:cNvSpPr/>
              <p:nvPr/>
            </p:nvSpPr>
            <p:spPr>
              <a:xfrm>
                <a:off x="7799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6" name="CustomShape 41"/>
              <p:cNvSpPr/>
              <p:nvPr/>
            </p:nvSpPr>
            <p:spPr>
              <a:xfrm>
                <a:off x="8148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7" name="CustomShape 42"/>
              <p:cNvSpPr/>
              <p:nvPr/>
            </p:nvSpPr>
            <p:spPr>
              <a:xfrm>
                <a:off x="8499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8" name="CustomShape 43"/>
              <p:cNvSpPr/>
              <p:nvPr/>
            </p:nvSpPr>
            <p:spPr>
              <a:xfrm>
                <a:off x="884232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69" name="CustomShape 44"/>
              <p:cNvSpPr/>
              <p:nvPr/>
            </p:nvSpPr>
            <p:spPr>
              <a:xfrm>
                <a:off x="919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70" name="CustomShape 45"/>
              <p:cNvSpPr/>
              <p:nvPr/>
            </p:nvSpPr>
            <p:spPr>
              <a:xfrm>
                <a:off x="9542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71" name="CustomShape 46"/>
              <p:cNvSpPr/>
              <p:nvPr/>
            </p:nvSpPr>
            <p:spPr>
              <a:xfrm>
                <a:off x="98931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72" name="CustomShape 47"/>
              <p:cNvSpPr/>
              <p:nvPr/>
            </p:nvSpPr>
            <p:spPr>
              <a:xfrm>
                <a:off x="102423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73" name="CustomShape 48"/>
              <p:cNvSpPr/>
              <p:nvPr/>
            </p:nvSpPr>
            <p:spPr>
              <a:xfrm>
                <a:off x="10585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74" name="CustomShape 49"/>
              <p:cNvSpPr/>
              <p:nvPr/>
            </p:nvSpPr>
            <p:spPr>
              <a:xfrm>
                <a:off x="109360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75" name="CustomShape 50"/>
              <p:cNvSpPr/>
              <p:nvPr/>
            </p:nvSpPr>
            <p:spPr>
              <a:xfrm>
                <a:off x="11285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76" name="CustomShape 51"/>
              <p:cNvSpPr/>
              <p:nvPr/>
            </p:nvSpPr>
            <p:spPr>
              <a:xfrm>
                <a:off x="1909800" y="17604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77" name="CustomShape 52"/>
              <p:cNvSpPr/>
              <p:nvPr/>
            </p:nvSpPr>
            <p:spPr>
              <a:xfrm>
                <a:off x="1925640" y="19368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78" name="CustomShape 53"/>
              <p:cNvSpPr/>
              <p:nvPr/>
            </p:nvSpPr>
            <p:spPr>
              <a:xfrm>
                <a:off x="1900080" y="16020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879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49960" y="381528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880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881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882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3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884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1885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86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87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88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89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1890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1891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892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893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894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895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1896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1897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898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899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00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01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1902" name="CustomShape 75"/>
          <p:cNvSpPr/>
          <p:nvPr/>
        </p:nvSpPr>
        <p:spPr>
          <a:xfrm>
            <a:off x="4072680" y="1684800"/>
            <a:ext cx="5647680" cy="3686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CSS有哪些屬性可以用?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字體顏色 -&gt; color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背景顏色 -&gt; background-color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文字字型 -&gt; font-family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文字大小 -&gt; font-size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文字粗細 -&gt; font-weight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邊界 -&gt; border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寬度 -&gt; width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…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3" name="Group 1"/>
          <p:cNvGrpSpPr/>
          <p:nvPr/>
        </p:nvGrpSpPr>
        <p:grpSpPr>
          <a:xfrm>
            <a:off x="7920" y="0"/>
            <a:ext cx="11839320" cy="6373080"/>
            <a:chOff x="7920" y="0"/>
            <a:chExt cx="11839320" cy="6373080"/>
          </a:xfrm>
        </p:grpSpPr>
        <p:pic>
          <p:nvPicPr>
            <p:cNvPr id="1904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1520" y="97380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05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43120" y="94752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906" name="CustomShape 2"/>
            <p:cNvSpPr/>
            <p:nvPr/>
          </p:nvSpPr>
          <p:spPr>
            <a:xfrm>
              <a:off x="23760" y="90648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7" name="CustomShape 3"/>
            <p:cNvSpPr/>
            <p:nvPr/>
          </p:nvSpPr>
          <p:spPr>
            <a:xfrm>
              <a:off x="98280" y="98100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8" name="CustomShape 4"/>
            <p:cNvSpPr/>
            <p:nvPr/>
          </p:nvSpPr>
          <p:spPr>
            <a:xfrm>
              <a:off x="7920" y="84780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9" name="CustomShape 5"/>
            <p:cNvSpPr/>
            <p:nvPr/>
          </p:nvSpPr>
          <p:spPr>
            <a:xfrm>
              <a:off x="141120" y="109044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0" name="CustomShape 6"/>
            <p:cNvSpPr/>
            <p:nvPr/>
          </p:nvSpPr>
          <p:spPr>
            <a:xfrm>
              <a:off x="182520" y="113184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1" name="CustomShape 7"/>
            <p:cNvSpPr/>
            <p:nvPr/>
          </p:nvSpPr>
          <p:spPr>
            <a:xfrm>
              <a:off x="108000" y="104760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2" name="CustomShape 8"/>
            <p:cNvSpPr/>
            <p:nvPr/>
          </p:nvSpPr>
          <p:spPr>
            <a:xfrm>
              <a:off x="700200" y="103176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3" name="CustomShape 9"/>
            <p:cNvSpPr/>
            <p:nvPr/>
          </p:nvSpPr>
          <p:spPr>
            <a:xfrm>
              <a:off x="723960" y="107316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4" name="CustomShape 10"/>
            <p:cNvSpPr/>
            <p:nvPr/>
          </p:nvSpPr>
          <p:spPr>
            <a:xfrm>
              <a:off x="690480" y="100620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5" name="CustomShape 11"/>
            <p:cNvSpPr/>
            <p:nvPr/>
          </p:nvSpPr>
          <p:spPr>
            <a:xfrm>
              <a:off x="1217520" y="253980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6" name="CustomShape 12"/>
            <p:cNvSpPr/>
            <p:nvPr/>
          </p:nvSpPr>
          <p:spPr>
            <a:xfrm>
              <a:off x="1274760" y="259848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7" name="CustomShape 13"/>
            <p:cNvSpPr/>
            <p:nvPr/>
          </p:nvSpPr>
          <p:spPr>
            <a:xfrm>
              <a:off x="1200240" y="238104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8" name="CustomShape 14"/>
            <p:cNvSpPr/>
            <p:nvPr/>
          </p:nvSpPr>
          <p:spPr>
            <a:xfrm>
              <a:off x="1308240" y="267480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9" name="CustomShape 15"/>
            <p:cNvSpPr/>
            <p:nvPr/>
          </p:nvSpPr>
          <p:spPr>
            <a:xfrm>
              <a:off x="1333440" y="271620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0" name="CustomShape 16"/>
            <p:cNvSpPr/>
            <p:nvPr/>
          </p:nvSpPr>
          <p:spPr>
            <a:xfrm>
              <a:off x="1274760" y="264960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1" name="CustomShape 17"/>
            <p:cNvSpPr/>
            <p:nvPr/>
          </p:nvSpPr>
          <p:spPr>
            <a:xfrm>
              <a:off x="1550880" y="10944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2" name="CustomShape 18"/>
            <p:cNvSpPr/>
            <p:nvPr/>
          </p:nvSpPr>
          <p:spPr>
            <a:xfrm>
              <a:off x="1592280" y="15084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3" name="CustomShape 19"/>
            <p:cNvSpPr/>
            <p:nvPr/>
          </p:nvSpPr>
          <p:spPr>
            <a:xfrm>
              <a:off x="1525680" y="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4" name="CustomShape 20"/>
            <p:cNvSpPr/>
            <p:nvPr/>
          </p:nvSpPr>
          <p:spPr>
            <a:xfrm>
              <a:off x="1617480" y="2016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5" name="CustomShape 21"/>
            <p:cNvSpPr/>
            <p:nvPr/>
          </p:nvSpPr>
          <p:spPr>
            <a:xfrm>
              <a:off x="1633680" y="2268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6" name="CustomShape 22"/>
            <p:cNvSpPr/>
            <p:nvPr/>
          </p:nvSpPr>
          <p:spPr>
            <a:xfrm>
              <a:off x="1592280" y="18396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927" name="Group 23"/>
            <p:cNvGrpSpPr/>
            <p:nvPr/>
          </p:nvGrpSpPr>
          <p:grpSpPr>
            <a:xfrm>
              <a:off x="1900080" y="160200"/>
              <a:ext cx="9672840" cy="1184400"/>
              <a:chOff x="1900080" y="160200"/>
              <a:chExt cx="9672840" cy="1184400"/>
            </a:xfrm>
          </p:grpSpPr>
          <p:sp>
            <p:nvSpPr>
              <p:cNvPr id="1928" name="CustomShape 24"/>
              <p:cNvSpPr/>
              <p:nvPr/>
            </p:nvSpPr>
            <p:spPr>
              <a:xfrm>
                <a:off x="2217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29" name="CustomShape 25"/>
              <p:cNvSpPr/>
              <p:nvPr/>
            </p:nvSpPr>
            <p:spPr>
              <a:xfrm>
                <a:off x="25606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0" name="CustomShape 26"/>
              <p:cNvSpPr/>
              <p:nvPr/>
            </p:nvSpPr>
            <p:spPr>
              <a:xfrm>
                <a:off x="29098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1" name="CustomShape 27"/>
              <p:cNvSpPr/>
              <p:nvPr/>
            </p:nvSpPr>
            <p:spPr>
              <a:xfrm>
                <a:off x="3260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2" name="CustomShape 28"/>
              <p:cNvSpPr/>
              <p:nvPr/>
            </p:nvSpPr>
            <p:spPr>
              <a:xfrm>
                <a:off x="361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3" name="CustomShape 29"/>
              <p:cNvSpPr/>
              <p:nvPr/>
            </p:nvSpPr>
            <p:spPr>
              <a:xfrm>
                <a:off x="3960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4" name="CustomShape 30"/>
              <p:cNvSpPr/>
              <p:nvPr/>
            </p:nvSpPr>
            <p:spPr>
              <a:xfrm>
                <a:off x="4311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5" name="CustomShape 31"/>
              <p:cNvSpPr/>
              <p:nvPr/>
            </p:nvSpPr>
            <p:spPr>
              <a:xfrm>
                <a:off x="4654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6" name="CustomShape 32"/>
              <p:cNvSpPr/>
              <p:nvPr/>
            </p:nvSpPr>
            <p:spPr>
              <a:xfrm>
                <a:off x="50036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7" name="CustomShape 33"/>
              <p:cNvSpPr/>
              <p:nvPr/>
            </p:nvSpPr>
            <p:spPr>
              <a:xfrm>
                <a:off x="5354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8" name="CustomShape 34"/>
              <p:cNvSpPr/>
              <p:nvPr/>
            </p:nvSpPr>
            <p:spPr>
              <a:xfrm>
                <a:off x="57052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39" name="CustomShape 35"/>
              <p:cNvSpPr/>
              <p:nvPr/>
            </p:nvSpPr>
            <p:spPr>
              <a:xfrm>
                <a:off x="60548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0" name="CustomShape 36"/>
              <p:cNvSpPr/>
              <p:nvPr/>
            </p:nvSpPr>
            <p:spPr>
              <a:xfrm>
                <a:off x="64054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1" name="CustomShape 37"/>
              <p:cNvSpPr/>
              <p:nvPr/>
            </p:nvSpPr>
            <p:spPr>
              <a:xfrm>
                <a:off x="67485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2" name="CustomShape 38"/>
              <p:cNvSpPr/>
              <p:nvPr/>
            </p:nvSpPr>
            <p:spPr>
              <a:xfrm>
                <a:off x="70977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3" name="CustomShape 39"/>
              <p:cNvSpPr/>
              <p:nvPr/>
            </p:nvSpPr>
            <p:spPr>
              <a:xfrm>
                <a:off x="7448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4" name="CustomShape 40"/>
              <p:cNvSpPr/>
              <p:nvPr/>
            </p:nvSpPr>
            <p:spPr>
              <a:xfrm>
                <a:off x="7799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5" name="CustomShape 41"/>
              <p:cNvSpPr/>
              <p:nvPr/>
            </p:nvSpPr>
            <p:spPr>
              <a:xfrm>
                <a:off x="8148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6" name="CustomShape 42"/>
              <p:cNvSpPr/>
              <p:nvPr/>
            </p:nvSpPr>
            <p:spPr>
              <a:xfrm>
                <a:off x="8499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7" name="CustomShape 43"/>
              <p:cNvSpPr/>
              <p:nvPr/>
            </p:nvSpPr>
            <p:spPr>
              <a:xfrm>
                <a:off x="884232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8" name="CustomShape 44"/>
              <p:cNvSpPr/>
              <p:nvPr/>
            </p:nvSpPr>
            <p:spPr>
              <a:xfrm>
                <a:off x="919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49" name="CustomShape 45"/>
              <p:cNvSpPr/>
              <p:nvPr/>
            </p:nvSpPr>
            <p:spPr>
              <a:xfrm>
                <a:off x="9542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50" name="CustomShape 46"/>
              <p:cNvSpPr/>
              <p:nvPr/>
            </p:nvSpPr>
            <p:spPr>
              <a:xfrm>
                <a:off x="98931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51" name="CustomShape 47"/>
              <p:cNvSpPr/>
              <p:nvPr/>
            </p:nvSpPr>
            <p:spPr>
              <a:xfrm>
                <a:off x="102423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52" name="CustomShape 48"/>
              <p:cNvSpPr/>
              <p:nvPr/>
            </p:nvSpPr>
            <p:spPr>
              <a:xfrm>
                <a:off x="10585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53" name="CustomShape 49"/>
              <p:cNvSpPr/>
              <p:nvPr/>
            </p:nvSpPr>
            <p:spPr>
              <a:xfrm>
                <a:off x="109360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54" name="CustomShape 50"/>
              <p:cNvSpPr/>
              <p:nvPr/>
            </p:nvSpPr>
            <p:spPr>
              <a:xfrm>
                <a:off x="11285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55" name="CustomShape 51"/>
              <p:cNvSpPr/>
              <p:nvPr/>
            </p:nvSpPr>
            <p:spPr>
              <a:xfrm>
                <a:off x="1909800" y="17604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56" name="CustomShape 52"/>
              <p:cNvSpPr/>
              <p:nvPr/>
            </p:nvSpPr>
            <p:spPr>
              <a:xfrm>
                <a:off x="1925640" y="19368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57" name="CustomShape 53"/>
              <p:cNvSpPr/>
              <p:nvPr/>
            </p:nvSpPr>
            <p:spPr>
              <a:xfrm>
                <a:off x="1900080" y="16020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1958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49960" y="381528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959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1960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961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2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63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1964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65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66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67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68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1969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1970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71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72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73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74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1975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1976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77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78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79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80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1981" name="CustomShape 75"/>
          <p:cNvSpPr/>
          <p:nvPr/>
        </p:nvSpPr>
        <p:spPr>
          <a:xfrm>
            <a:off x="4108680" y="1437480"/>
            <a:ext cx="6754320" cy="36918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在一個選擇器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 (Selector)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中，可以設定很多個屬性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&lt;style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“text/</a:t>
            </a:r>
            <a:r>
              <a:rPr lang="en-US" dirty="0" err="1">
                <a:solidFill>
                  <a:srgbClr val="0000FF"/>
                </a:solidFill>
                <a:latin typeface="Menlo" panose="020B0609030804020204" pitchFamily="49" charset="0"/>
              </a:rPr>
              <a:t>css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”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選擇器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{  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屬性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1</a:t>
            </a:r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：設定值； </a:t>
            </a:r>
          </a:p>
          <a:p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    屬性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2</a:t>
            </a:r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：設定值； </a:t>
            </a:r>
          </a:p>
          <a:p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... </a:t>
            </a:r>
            <a:b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};</a:t>
            </a:r>
          </a:p>
          <a:p>
            <a:r>
              <a:rPr lang="en-US" altLang="zh-TW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style&gt;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2" name="Group 1"/>
          <p:cNvGrpSpPr/>
          <p:nvPr/>
        </p:nvGrpSpPr>
        <p:grpSpPr>
          <a:xfrm>
            <a:off x="7920" y="0"/>
            <a:ext cx="11839320" cy="6373080"/>
            <a:chOff x="7920" y="0"/>
            <a:chExt cx="11839320" cy="6373080"/>
          </a:xfrm>
        </p:grpSpPr>
        <p:pic>
          <p:nvPicPr>
            <p:cNvPr id="1983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1520" y="97380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84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43120" y="94752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985" name="CustomShape 2"/>
            <p:cNvSpPr/>
            <p:nvPr/>
          </p:nvSpPr>
          <p:spPr>
            <a:xfrm>
              <a:off x="23760" y="90648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86" name="CustomShape 3"/>
            <p:cNvSpPr/>
            <p:nvPr/>
          </p:nvSpPr>
          <p:spPr>
            <a:xfrm>
              <a:off x="98280" y="98100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87" name="CustomShape 4"/>
            <p:cNvSpPr/>
            <p:nvPr/>
          </p:nvSpPr>
          <p:spPr>
            <a:xfrm>
              <a:off x="7920" y="84780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88" name="CustomShape 5"/>
            <p:cNvSpPr/>
            <p:nvPr/>
          </p:nvSpPr>
          <p:spPr>
            <a:xfrm>
              <a:off x="141120" y="109044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89" name="CustomShape 6"/>
            <p:cNvSpPr/>
            <p:nvPr/>
          </p:nvSpPr>
          <p:spPr>
            <a:xfrm>
              <a:off x="182520" y="113184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0" name="CustomShape 7"/>
            <p:cNvSpPr/>
            <p:nvPr/>
          </p:nvSpPr>
          <p:spPr>
            <a:xfrm>
              <a:off x="108000" y="104760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1" name="CustomShape 8"/>
            <p:cNvSpPr/>
            <p:nvPr/>
          </p:nvSpPr>
          <p:spPr>
            <a:xfrm>
              <a:off x="700200" y="103176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2" name="CustomShape 9"/>
            <p:cNvSpPr/>
            <p:nvPr/>
          </p:nvSpPr>
          <p:spPr>
            <a:xfrm>
              <a:off x="723960" y="107316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3" name="CustomShape 10"/>
            <p:cNvSpPr/>
            <p:nvPr/>
          </p:nvSpPr>
          <p:spPr>
            <a:xfrm>
              <a:off x="690480" y="100620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4" name="CustomShape 11"/>
            <p:cNvSpPr/>
            <p:nvPr/>
          </p:nvSpPr>
          <p:spPr>
            <a:xfrm>
              <a:off x="1217520" y="253980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5" name="CustomShape 12"/>
            <p:cNvSpPr/>
            <p:nvPr/>
          </p:nvSpPr>
          <p:spPr>
            <a:xfrm>
              <a:off x="1274760" y="259848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6" name="CustomShape 13"/>
            <p:cNvSpPr/>
            <p:nvPr/>
          </p:nvSpPr>
          <p:spPr>
            <a:xfrm>
              <a:off x="1200240" y="238104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7" name="CustomShape 14"/>
            <p:cNvSpPr/>
            <p:nvPr/>
          </p:nvSpPr>
          <p:spPr>
            <a:xfrm>
              <a:off x="1308240" y="267480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8" name="CustomShape 15"/>
            <p:cNvSpPr/>
            <p:nvPr/>
          </p:nvSpPr>
          <p:spPr>
            <a:xfrm>
              <a:off x="1333440" y="271620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9" name="CustomShape 16"/>
            <p:cNvSpPr/>
            <p:nvPr/>
          </p:nvSpPr>
          <p:spPr>
            <a:xfrm>
              <a:off x="1274760" y="264960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0" name="CustomShape 17"/>
            <p:cNvSpPr/>
            <p:nvPr/>
          </p:nvSpPr>
          <p:spPr>
            <a:xfrm>
              <a:off x="1550880" y="10944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1" name="CustomShape 18"/>
            <p:cNvSpPr/>
            <p:nvPr/>
          </p:nvSpPr>
          <p:spPr>
            <a:xfrm>
              <a:off x="1592280" y="15084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2" name="CustomShape 19"/>
            <p:cNvSpPr/>
            <p:nvPr/>
          </p:nvSpPr>
          <p:spPr>
            <a:xfrm>
              <a:off x="1525680" y="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3" name="CustomShape 20"/>
            <p:cNvSpPr/>
            <p:nvPr/>
          </p:nvSpPr>
          <p:spPr>
            <a:xfrm>
              <a:off x="1617480" y="2016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4" name="CustomShape 21"/>
            <p:cNvSpPr/>
            <p:nvPr/>
          </p:nvSpPr>
          <p:spPr>
            <a:xfrm>
              <a:off x="1633680" y="2268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5" name="CustomShape 22"/>
            <p:cNvSpPr/>
            <p:nvPr/>
          </p:nvSpPr>
          <p:spPr>
            <a:xfrm>
              <a:off x="1592280" y="18396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006" name="Group 23"/>
            <p:cNvGrpSpPr/>
            <p:nvPr/>
          </p:nvGrpSpPr>
          <p:grpSpPr>
            <a:xfrm>
              <a:off x="1900080" y="160200"/>
              <a:ext cx="9672840" cy="1184400"/>
              <a:chOff x="1900080" y="160200"/>
              <a:chExt cx="9672840" cy="1184400"/>
            </a:xfrm>
          </p:grpSpPr>
          <p:sp>
            <p:nvSpPr>
              <p:cNvPr id="2007" name="CustomShape 24"/>
              <p:cNvSpPr/>
              <p:nvPr/>
            </p:nvSpPr>
            <p:spPr>
              <a:xfrm>
                <a:off x="2217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08" name="CustomShape 25"/>
              <p:cNvSpPr/>
              <p:nvPr/>
            </p:nvSpPr>
            <p:spPr>
              <a:xfrm>
                <a:off x="25606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09" name="CustomShape 26"/>
              <p:cNvSpPr/>
              <p:nvPr/>
            </p:nvSpPr>
            <p:spPr>
              <a:xfrm>
                <a:off x="29098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0" name="CustomShape 27"/>
              <p:cNvSpPr/>
              <p:nvPr/>
            </p:nvSpPr>
            <p:spPr>
              <a:xfrm>
                <a:off x="3260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1" name="CustomShape 28"/>
              <p:cNvSpPr/>
              <p:nvPr/>
            </p:nvSpPr>
            <p:spPr>
              <a:xfrm>
                <a:off x="361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2" name="CustomShape 29"/>
              <p:cNvSpPr/>
              <p:nvPr/>
            </p:nvSpPr>
            <p:spPr>
              <a:xfrm>
                <a:off x="3960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3" name="CustomShape 30"/>
              <p:cNvSpPr/>
              <p:nvPr/>
            </p:nvSpPr>
            <p:spPr>
              <a:xfrm>
                <a:off x="4311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4" name="CustomShape 31"/>
              <p:cNvSpPr/>
              <p:nvPr/>
            </p:nvSpPr>
            <p:spPr>
              <a:xfrm>
                <a:off x="4654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5" name="CustomShape 32"/>
              <p:cNvSpPr/>
              <p:nvPr/>
            </p:nvSpPr>
            <p:spPr>
              <a:xfrm>
                <a:off x="50036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6" name="CustomShape 33"/>
              <p:cNvSpPr/>
              <p:nvPr/>
            </p:nvSpPr>
            <p:spPr>
              <a:xfrm>
                <a:off x="5354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7" name="CustomShape 34"/>
              <p:cNvSpPr/>
              <p:nvPr/>
            </p:nvSpPr>
            <p:spPr>
              <a:xfrm>
                <a:off x="57052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8" name="CustomShape 35"/>
              <p:cNvSpPr/>
              <p:nvPr/>
            </p:nvSpPr>
            <p:spPr>
              <a:xfrm>
                <a:off x="60548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19" name="CustomShape 36"/>
              <p:cNvSpPr/>
              <p:nvPr/>
            </p:nvSpPr>
            <p:spPr>
              <a:xfrm>
                <a:off x="64054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0" name="CustomShape 37"/>
              <p:cNvSpPr/>
              <p:nvPr/>
            </p:nvSpPr>
            <p:spPr>
              <a:xfrm>
                <a:off x="67485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1" name="CustomShape 38"/>
              <p:cNvSpPr/>
              <p:nvPr/>
            </p:nvSpPr>
            <p:spPr>
              <a:xfrm>
                <a:off x="70977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2" name="CustomShape 39"/>
              <p:cNvSpPr/>
              <p:nvPr/>
            </p:nvSpPr>
            <p:spPr>
              <a:xfrm>
                <a:off x="7448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3" name="CustomShape 40"/>
              <p:cNvSpPr/>
              <p:nvPr/>
            </p:nvSpPr>
            <p:spPr>
              <a:xfrm>
                <a:off x="7799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4" name="CustomShape 41"/>
              <p:cNvSpPr/>
              <p:nvPr/>
            </p:nvSpPr>
            <p:spPr>
              <a:xfrm>
                <a:off x="8148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5" name="CustomShape 42"/>
              <p:cNvSpPr/>
              <p:nvPr/>
            </p:nvSpPr>
            <p:spPr>
              <a:xfrm>
                <a:off x="8499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6" name="CustomShape 43"/>
              <p:cNvSpPr/>
              <p:nvPr/>
            </p:nvSpPr>
            <p:spPr>
              <a:xfrm>
                <a:off x="884232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7" name="CustomShape 44"/>
              <p:cNvSpPr/>
              <p:nvPr/>
            </p:nvSpPr>
            <p:spPr>
              <a:xfrm>
                <a:off x="919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8" name="CustomShape 45"/>
              <p:cNvSpPr/>
              <p:nvPr/>
            </p:nvSpPr>
            <p:spPr>
              <a:xfrm>
                <a:off x="9542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29" name="CustomShape 46"/>
              <p:cNvSpPr/>
              <p:nvPr/>
            </p:nvSpPr>
            <p:spPr>
              <a:xfrm>
                <a:off x="98931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30" name="CustomShape 47"/>
              <p:cNvSpPr/>
              <p:nvPr/>
            </p:nvSpPr>
            <p:spPr>
              <a:xfrm>
                <a:off x="102423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31" name="CustomShape 48"/>
              <p:cNvSpPr/>
              <p:nvPr/>
            </p:nvSpPr>
            <p:spPr>
              <a:xfrm>
                <a:off x="10585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32" name="CustomShape 49"/>
              <p:cNvSpPr/>
              <p:nvPr/>
            </p:nvSpPr>
            <p:spPr>
              <a:xfrm>
                <a:off x="109360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33" name="CustomShape 50"/>
              <p:cNvSpPr/>
              <p:nvPr/>
            </p:nvSpPr>
            <p:spPr>
              <a:xfrm>
                <a:off x="11285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34" name="CustomShape 51"/>
              <p:cNvSpPr/>
              <p:nvPr/>
            </p:nvSpPr>
            <p:spPr>
              <a:xfrm>
                <a:off x="1909800" y="17604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35" name="CustomShape 52"/>
              <p:cNvSpPr/>
              <p:nvPr/>
            </p:nvSpPr>
            <p:spPr>
              <a:xfrm>
                <a:off x="1925640" y="19368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36" name="CustomShape 53"/>
              <p:cNvSpPr/>
              <p:nvPr/>
            </p:nvSpPr>
            <p:spPr>
              <a:xfrm>
                <a:off x="1900080" y="16020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037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49960" y="381528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038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039" name="CustomShape 54"/>
          <p:cNvSpPr/>
          <p:nvPr/>
        </p:nvSpPr>
        <p:spPr>
          <a:xfrm>
            <a:off x="4658760" y="224640"/>
            <a:ext cx="3098520" cy="583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3200" b="1" spc="-1" dirty="0">
                <a:solidFill>
                  <a:srgbClr val="C55A11"/>
                </a:solidFill>
                <a:latin typeface="Arial"/>
                <a:ea typeface="MS Gothic"/>
              </a:rPr>
              <a:t>選擇器</a:t>
            </a:r>
            <a:r>
              <a:rPr lang="en-US" sz="3200" b="1" strike="noStrike" spc="-1" dirty="0" err="1">
                <a:solidFill>
                  <a:srgbClr val="C55A11"/>
                </a:solidFill>
                <a:latin typeface="Arial"/>
                <a:ea typeface="MS Gothic"/>
              </a:rPr>
              <a:t>的語法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2040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1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042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2043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44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45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46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47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048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2049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50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51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52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53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2054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2055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56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57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58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59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2060" name="CustomShape 75"/>
          <p:cNvSpPr/>
          <p:nvPr/>
        </p:nvSpPr>
        <p:spPr>
          <a:xfrm>
            <a:off x="3887640" y="1449720"/>
            <a:ext cx="6754320" cy="37226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Grouping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如果有幾個選擇器享有同樣的樣式，它們可以一起宣告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例如</a:t>
            </a:r>
            <a:endParaRPr lang="en-US" sz="1800" b="0" strike="noStrike" spc="-1" dirty="0">
              <a:latin typeface="Arial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h1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h2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h3</a:t>
            </a:r>
          </a:p>
          <a:p>
            <a:r>
              <a:rPr lang="en-US" dirty="0"/>
              <a:t>{</a:t>
            </a:r>
            <a:endParaRPr lang="en-US" spc="-1" dirty="0"/>
          </a:p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767171"/>
                </a:solidFill>
                <a:latin typeface="Consolas"/>
                <a:ea typeface="Arial"/>
              </a:rPr>
              <a:t>  屬性1：設定值；</a:t>
            </a:r>
            <a:endParaRPr lang="en-US" spc="-1" dirty="0"/>
          </a:p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767171"/>
                </a:solidFill>
                <a:latin typeface="Consolas"/>
                <a:ea typeface="Arial"/>
              </a:rPr>
              <a:t>  屬性2：設定值；</a:t>
            </a:r>
          </a:p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767171"/>
                </a:solidFill>
                <a:latin typeface="Consolas"/>
              </a:rPr>
              <a:t>  …</a:t>
            </a:r>
            <a:endParaRPr lang="en-US" dirty="0"/>
          </a:p>
          <a:p>
            <a:r>
              <a:rPr lang="en-US" dirty="0"/>
              <a:t>}</a:t>
            </a: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1" name="Group 1"/>
          <p:cNvGrpSpPr/>
          <p:nvPr/>
        </p:nvGrpSpPr>
        <p:grpSpPr>
          <a:xfrm>
            <a:off x="7920" y="0"/>
            <a:ext cx="11839320" cy="6373080"/>
            <a:chOff x="7920" y="0"/>
            <a:chExt cx="11839320" cy="6373080"/>
          </a:xfrm>
        </p:grpSpPr>
        <p:pic>
          <p:nvPicPr>
            <p:cNvPr id="2062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1520" y="97380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063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43120" y="94752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064" name="CustomShape 2"/>
            <p:cNvSpPr/>
            <p:nvPr/>
          </p:nvSpPr>
          <p:spPr>
            <a:xfrm>
              <a:off x="23760" y="90648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65" name="CustomShape 3"/>
            <p:cNvSpPr/>
            <p:nvPr/>
          </p:nvSpPr>
          <p:spPr>
            <a:xfrm>
              <a:off x="98280" y="98100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66" name="CustomShape 4"/>
            <p:cNvSpPr/>
            <p:nvPr/>
          </p:nvSpPr>
          <p:spPr>
            <a:xfrm>
              <a:off x="7920" y="84780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67" name="CustomShape 5"/>
            <p:cNvSpPr/>
            <p:nvPr/>
          </p:nvSpPr>
          <p:spPr>
            <a:xfrm>
              <a:off x="141120" y="109044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68" name="CustomShape 6"/>
            <p:cNvSpPr/>
            <p:nvPr/>
          </p:nvSpPr>
          <p:spPr>
            <a:xfrm>
              <a:off x="182520" y="113184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69" name="CustomShape 7"/>
            <p:cNvSpPr/>
            <p:nvPr/>
          </p:nvSpPr>
          <p:spPr>
            <a:xfrm>
              <a:off x="108000" y="104760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0" name="CustomShape 8"/>
            <p:cNvSpPr/>
            <p:nvPr/>
          </p:nvSpPr>
          <p:spPr>
            <a:xfrm>
              <a:off x="700200" y="103176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1" name="CustomShape 9"/>
            <p:cNvSpPr/>
            <p:nvPr/>
          </p:nvSpPr>
          <p:spPr>
            <a:xfrm>
              <a:off x="723960" y="107316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2" name="CustomShape 10"/>
            <p:cNvSpPr/>
            <p:nvPr/>
          </p:nvSpPr>
          <p:spPr>
            <a:xfrm>
              <a:off x="690480" y="100620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3" name="CustomShape 11"/>
            <p:cNvSpPr/>
            <p:nvPr/>
          </p:nvSpPr>
          <p:spPr>
            <a:xfrm>
              <a:off x="1217520" y="253980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4" name="CustomShape 12"/>
            <p:cNvSpPr/>
            <p:nvPr/>
          </p:nvSpPr>
          <p:spPr>
            <a:xfrm>
              <a:off x="1274760" y="259848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5" name="CustomShape 13"/>
            <p:cNvSpPr/>
            <p:nvPr/>
          </p:nvSpPr>
          <p:spPr>
            <a:xfrm>
              <a:off x="1200240" y="238104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6" name="CustomShape 14"/>
            <p:cNvSpPr/>
            <p:nvPr/>
          </p:nvSpPr>
          <p:spPr>
            <a:xfrm>
              <a:off x="1308240" y="267480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7" name="CustomShape 15"/>
            <p:cNvSpPr/>
            <p:nvPr/>
          </p:nvSpPr>
          <p:spPr>
            <a:xfrm>
              <a:off x="1333440" y="271620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8" name="CustomShape 16"/>
            <p:cNvSpPr/>
            <p:nvPr/>
          </p:nvSpPr>
          <p:spPr>
            <a:xfrm>
              <a:off x="1274760" y="264960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9" name="CustomShape 17"/>
            <p:cNvSpPr/>
            <p:nvPr/>
          </p:nvSpPr>
          <p:spPr>
            <a:xfrm>
              <a:off x="1550880" y="10944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80" name="CustomShape 18"/>
            <p:cNvSpPr/>
            <p:nvPr/>
          </p:nvSpPr>
          <p:spPr>
            <a:xfrm>
              <a:off x="1592280" y="15084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81" name="CustomShape 19"/>
            <p:cNvSpPr/>
            <p:nvPr/>
          </p:nvSpPr>
          <p:spPr>
            <a:xfrm>
              <a:off x="1525680" y="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82" name="CustomShape 20"/>
            <p:cNvSpPr/>
            <p:nvPr/>
          </p:nvSpPr>
          <p:spPr>
            <a:xfrm>
              <a:off x="1617480" y="2016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83" name="CustomShape 21"/>
            <p:cNvSpPr/>
            <p:nvPr/>
          </p:nvSpPr>
          <p:spPr>
            <a:xfrm>
              <a:off x="1633680" y="22680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84" name="CustomShape 22"/>
            <p:cNvSpPr/>
            <p:nvPr/>
          </p:nvSpPr>
          <p:spPr>
            <a:xfrm>
              <a:off x="1592280" y="18396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085" name="Group 23"/>
            <p:cNvGrpSpPr/>
            <p:nvPr/>
          </p:nvGrpSpPr>
          <p:grpSpPr>
            <a:xfrm>
              <a:off x="1900080" y="160200"/>
              <a:ext cx="9672840" cy="1184400"/>
              <a:chOff x="1900080" y="160200"/>
              <a:chExt cx="9672840" cy="1184400"/>
            </a:xfrm>
          </p:grpSpPr>
          <p:sp>
            <p:nvSpPr>
              <p:cNvPr id="2086" name="CustomShape 24"/>
              <p:cNvSpPr/>
              <p:nvPr/>
            </p:nvSpPr>
            <p:spPr>
              <a:xfrm>
                <a:off x="2217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87" name="CustomShape 25"/>
              <p:cNvSpPr/>
              <p:nvPr/>
            </p:nvSpPr>
            <p:spPr>
              <a:xfrm>
                <a:off x="25606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88" name="CustomShape 26"/>
              <p:cNvSpPr/>
              <p:nvPr/>
            </p:nvSpPr>
            <p:spPr>
              <a:xfrm>
                <a:off x="29098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89" name="CustomShape 27"/>
              <p:cNvSpPr/>
              <p:nvPr/>
            </p:nvSpPr>
            <p:spPr>
              <a:xfrm>
                <a:off x="3260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0" name="CustomShape 28"/>
              <p:cNvSpPr/>
              <p:nvPr/>
            </p:nvSpPr>
            <p:spPr>
              <a:xfrm>
                <a:off x="361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1" name="CustomShape 29"/>
              <p:cNvSpPr/>
              <p:nvPr/>
            </p:nvSpPr>
            <p:spPr>
              <a:xfrm>
                <a:off x="3960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2" name="CustomShape 30"/>
              <p:cNvSpPr/>
              <p:nvPr/>
            </p:nvSpPr>
            <p:spPr>
              <a:xfrm>
                <a:off x="43117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3" name="CustomShape 31"/>
              <p:cNvSpPr/>
              <p:nvPr/>
            </p:nvSpPr>
            <p:spPr>
              <a:xfrm>
                <a:off x="4654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4" name="CustomShape 32"/>
              <p:cNvSpPr/>
              <p:nvPr/>
            </p:nvSpPr>
            <p:spPr>
              <a:xfrm>
                <a:off x="50036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5" name="CustomShape 33"/>
              <p:cNvSpPr/>
              <p:nvPr/>
            </p:nvSpPr>
            <p:spPr>
              <a:xfrm>
                <a:off x="5354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6" name="CustomShape 34"/>
              <p:cNvSpPr/>
              <p:nvPr/>
            </p:nvSpPr>
            <p:spPr>
              <a:xfrm>
                <a:off x="57052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7" name="CustomShape 35"/>
              <p:cNvSpPr/>
              <p:nvPr/>
            </p:nvSpPr>
            <p:spPr>
              <a:xfrm>
                <a:off x="60548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8" name="CustomShape 36"/>
              <p:cNvSpPr/>
              <p:nvPr/>
            </p:nvSpPr>
            <p:spPr>
              <a:xfrm>
                <a:off x="640548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9" name="CustomShape 37"/>
              <p:cNvSpPr/>
              <p:nvPr/>
            </p:nvSpPr>
            <p:spPr>
              <a:xfrm>
                <a:off x="67485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0" name="CustomShape 38"/>
              <p:cNvSpPr/>
              <p:nvPr/>
            </p:nvSpPr>
            <p:spPr>
              <a:xfrm>
                <a:off x="709776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1" name="CustomShape 39"/>
              <p:cNvSpPr/>
              <p:nvPr/>
            </p:nvSpPr>
            <p:spPr>
              <a:xfrm>
                <a:off x="7448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2" name="CustomShape 40"/>
              <p:cNvSpPr/>
              <p:nvPr/>
            </p:nvSpPr>
            <p:spPr>
              <a:xfrm>
                <a:off x="77994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3" name="CustomShape 41"/>
              <p:cNvSpPr/>
              <p:nvPr/>
            </p:nvSpPr>
            <p:spPr>
              <a:xfrm>
                <a:off x="8148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4" name="CustomShape 42"/>
              <p:cNvSpPr/>
              <p:nvPr/>
            </p:nvSpPr>
            <p:spPr>
              <a:xfrm>
                <a:off x="849960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5" name="CustomShape 43"/>
              <p:cNvSpPr/>
              <p:nvPr/>
            </p:nvSpPr>
            <p:spPr>
              <a:xfrm>
                <a:off x="884232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6" name="CustomShape 44"/>
              <p:cNvSpPr/>
              <p:nvPr/>
            </p:nvSpPr>
            <p:spPr>
              <a:xfrm>
                <a:off x="9191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7" name="CustomShape 45"/>
              <p:cNvSpPr/>
              <p:nvPr/>
            </p:nvSpPr>
            <p:spPr>
              <a:xfrm>
                <a:off x="954252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8" name="CustomShape 46"/>
              <p:cNvSpPr/>
              <p:nvPr/>
            </p:nvSpPr>
            <p:spPr>
              <a:xfrm>
                <a:off x="98931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9" name="CustomShape 47"/>
              <p:cNvSpPr/>
              <p:nvPr/>
            </p:nvSpPr>
            <p:spPr>
              <a:xfrm>
                <a:off x="1024236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10" name="CustomShape 48"/>
              <p:cNvSpPr/>
              <p:nvPr/>
            </p:nvSpPr>
            <p:spPr>
              <a:xfrm>
                <a:off x="1058544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11" name="CustomShape 49"/>
              <p:cNvSpPr/>
              <p:nvPr/>
            </p:nvSpPr>
            <p:spPr>
              <a:xfrm>
                <a:off x="10936080" y="108108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12" name="CustomShape 50"/>
              <p:cNvSpPr/>
              <p:nvPr/>
            </p:nvSpPr>
            <p:spPr>
              <a:xfrm>
                <a:off x="11285640" y="108108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13" name="CustomShape 51"/>
              <p:cNvSpPr/>
              <p:nvPr/>
            </p:nvSpPr>
            <p:spPr>
              <a:xfrm>
                <a:off x="1909800" y="17604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14" name="CustomShape 52"/>
              <p:cNvSpPr/>
              <p:nvPr/>
            </p:nvSpPr>
            <p:spPr>
              <a:xfrm>
                <a:off x="1925640" y="19368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15" name="CustomShape 53"/>
              <p:cNvSpPr/>
              <p:nvPr/>
            </p:nvSpPr>
            <p:spPr>
              <a:xfrm>
                <a:off x="1900080" y="16020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116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49960" y="381528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117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118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119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0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1" name="CustomShape 57"/>
          <p:cNvSpPr/>
          <p:nvPr/>
        </p:nvSpPr>
        <p:spPr>
          <a:xfrm>
            <a:off x="3883320" y="1446840"/>
            <a:ext cx="6754320" cy="427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ID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沒有你想用的選擇器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?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那就自己寫一個吧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例如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#example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div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font-family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DFKai-sb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fantasy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monospace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Georgia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 err="1">
                <a:solidFill>
                  <a:srgbClr val="795E26"/>
                </a:solidFill>
                <a:latin typeface="Menlo" panose="020B0609030804020204" pitchFamily="49" charset="0"/>
              </a:rPr>
              <a:t>rgb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30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127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165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font-weight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800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width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50%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grpSp>
        <p:nvGrpSpPr>
          <p:cNvPr id="2122" name="Group 58"/>
          <p:cNvGrpSpPr/>
          <p:nvPr/>
        </p:nvGrpSpPr>
        <p:grpSpPr>
          <a:xfrm>
            <a:off x="3497760" y="5259240"/>
            <a:ext cx="6724080" cy="620640"/>
            <a:chOff x="3497760" y="5259240"/>
            <a:chExt cx="6724080" cy="620640"/>
          </a:xfrm>
        </p:grpSpPr>
        <p:sp>
          <p:nvSpPr>
            <p:cNvPr id="2123" name="CustomShape 59"/>
            <p:cNvSpPr/>
            <p:nvPr/>
          </p:nvSpPr>
          <p:spPr>
            <a:xfrm>
              <a:off x="3497760" y="52592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24" name="CustomShape 60"/>
            <p:cNvSpPr/>
            <p:nvPr/>
          </p:nvSpPr>
          <p:spPr>
            <a:xfrm>
              <a:off x="3829680" y="53305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25" name="CustomShape 61"/>
            <p:cNvSpPr/>
            <p:nvPr/>
          </p:nvSpPr>
          <p:spPr>
            <a:xfrm>
              <a:off x="4287960" y="53481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26" name="CustomShape 62"/>
            <p:cNvSpPr/>
            <p:nvPr/>
          </p:nvSpPr>
          <p:spPr>
            <a:xfrm>
              <a:off x="4732200" y="52848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27" name="CustomShape 63"/>
            <p:cNvSpPr/>
            <p:nvPr/>
          </p:nvSpPr>
          <p:spPr>
            <a:xfrm>
              <a:off x="5095440" y="53344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128" name="Group 64"/>
            <p:cNvGrpSpPr/>
            <p:nvPr/>
          </p:nvGrpSpPr>
          <p:grpSpPr>
            <a:xfrm>
              <a:off x="5553360" y="5288760"/>
              <a:ext cx="2038680" cy="586440"/>
              <a:chOff x="5553360" y="5288760"/>
              <a:chExt cx="2038680" cy="586440"/>
            </a:xfrm>
          </p:grpSpPr>
          <p:sp>
            <p:nvSpPr>
              <p:cNvPr id="2129" name="CustomShape 65"/>
              <p:cNvSpPr/>
              <p:nvPr/>
            </p:nvSpPr>
            <p:spPr>
              <a:xfrm>
                <a:off x="5553360" y="53521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30" name="CustomShape 66"/>
              <p:cNvSpPr/>
              <p:nvPr/>
            </p:nvSpPr>
            <p:spPr>
              <a:xfrm>
                <a:off x="5997600" y="52887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31" name="CustomShape 67"/>
              <p:cNvSpPr/>
              <p:nvPr/>
            </p:nvSpPr>
            <p:spPr>
              <a:xfrm>
                <a:off x="6442920" y="53625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32" name="CustomShape 68"/>
              <p:cNvSpPr/>
              <p:nvPr/>
            </p:nvSpPr>
            <p:spPr>
              <a:xfrm>
                <a:off x="6901200" y="53805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33" name="CustomShape 69"/>
              <p:cNvSpPr/>
              <p:nvPr/>
            </p:nvSpPr>
            <p:spPr>
              <a:xfrm>
                <a:off x="7345440" y="53172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2134" name="Group 70"/>
            <p:cNvGrpSpPr/>
            <p:nvPr/>
          </p:nvGrpSpPr>
          <p:grpSpPr>
            <a:xfrm>
              <a:off x="7772760" y="5293440"/>
              <a:ext cx="2038320" cy="586440"/>
              <a:chOff x="7772760" y="5293440"/>
              <a:chExt cx="2038320" cy="586440"/>
            </a:xfrm>
          </p:grpSpPr>
          <p:sp>
            <p:nvSpPr>
              <p:cNvPr id="2135" name="CustomShape 71"/>
              <p:cNvSpPr/>
              <p:nvPr/>
            </p:nvSpPr>
            <p:spPr>
              <a:xfrm>
                <a:off x="7772760" y="53568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36" name="CustomShape 72"/>
              <p:cNvSpPr/>
              <p:nvPr/>
            </p:nvSpPr>
            <p:spPr>
              <a:xfrm>
                <a:off x="8217000" y="52934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37" name="CustomShape 73"/>
              <p:cNvSpPr/>
              <p:nvPr/>
            </p:nvSpPr>
            <p:spPr>
              <a:xfrm>
                <a:off x="8662320" y="53672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38" name="CustomShape 74"/>
              <p:cNvSpPr/>
              <p:nvPr/>
            </p:nvSpPr>
            <p:spPr>
              <a:xfrm>
                <a:off x="9120600" y="53852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39" name="CustomShape 75"/>
              <p:cNvSpPr/>
              <p:nvPr/>
            </p:nvSpPr>
            <p:spPr>
              <a:xfrm>
                <a:off x="9564480" y="53215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0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141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42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143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4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5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6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7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8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9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0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1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2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3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4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5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6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7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8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9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60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61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62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63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164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165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66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67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68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69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0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1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2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3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4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5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6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7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8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9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0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1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2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3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4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5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6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7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8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9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90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91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92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93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94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195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196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197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198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9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200" name="圖片 2"/>
          <p:cNvPicPr/>
          <p:nvPr/>
        </p:nvPicPr>
        <p:blipFill>
          <a:blip r:embed="rId5"/>
          <a:srcRect l="8049" t="44640" r="41384" b="18793"/>
          <a:stretch/>
        </p:blipFill>
        <p:spPr>
          <a:xfrm>
            <a:off x="3537000" y="2039040"/>
            <a:ext cx="7188480" cy="2926440"/>
          </a:xfrm>
          <a:prstGeom prst="rect">
            <a:avLst/>
          </a:prstGeom>
          <a:ln>
            <a:noFill/>
          </a:ln>
        </p:spPr>
      </p:pic>
      <p:sp>
        <p:nvSpPr>
          <p:cNvPr id="2201" name="CustomShape 57"/>
          <p:cNvSpPr/>
          <p:nvPr/>
        </p:nvSpPr>
        <p:spPr>
          <a:xfrm>
            <a:off x="3744000" y="5112000"/>
            <a:ext cx="590940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0000"/>
                </a:solidFill>
                <a:latin typeface="Microsoft JHengHei UI"/>
                <a:ea typeface="Microsoft JHengHei UI"/>
              </a:rPr>
              <a:t>一個ID 選擇器在一個 HTML 文件中只能被使用一次</a:t>
            </a:r>
            <a:endParaRPr lang="en-US" sz="1800" b="0" strike="noStrike" spc="-1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0000"/>
                </a:solidFill>
                <a:latin typeface="Microsoft JHengHei UI"/>
                <a:ea typeface="Microsoft JHengHei UI"/>
              </a:rPr>
              <a:t>宣告ID時前面記得打上#字號</a:t>
            </a:r>
            <a:endParaRPr lang="en-US" sz="1800" b="0" strike="noStrike" spc="-1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0000"/>
                </a:solidFill>
                <a:latin typeface="Microsoft JHengHei UI"/>
                <a:ea typeface="Microsoft JHengHei UI"/>
              </a:rPr>
              <a:t>ID名稱不要用數字當開頭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02" name="CustomShape 58"/>
          <p:cNvSpPr/>
          <p:nvPr/>
        </p:nvSpPr>
        <p:spPr>
          <a:xfrm>
            <a:off x="3659760" y="2039040"/>
            <a:ext cx="2169720" cy="1314720"/>
          </a:xfrm>
          <a:prstGeom prst="rect">
            <a:avLst/>
          </a:prstGeom>
          <a:noFill/>
          <a:ln w="38160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3" name="CustomShape 59"/>
          <p:cNvSpPr/>
          <p:nvPr/>
        </p:nvSpPr>
        <p:spPr>
          <a:xfrm>
            <a:off x="3883320" y="1446840"/>
            <a:ext cx="675432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ID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4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205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06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207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08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09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0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1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2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3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4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5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6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7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8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9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0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1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2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3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4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5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6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7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228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229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0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1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2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3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4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5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6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7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8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9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0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1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2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3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4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5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6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7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8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9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0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1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2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3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4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5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6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7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8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259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260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261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262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3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264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2265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66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67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68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69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270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2271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272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273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274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275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2276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2277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278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279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280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281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2282" name="CustomShape 75"/>
          <p:cNvSpPr/>
          <p:nvPr/>
        </p:nvSpPr>
        <p:spPr>
          <a:xfrm>
            <a:off x="4072680" y="1675080"/>
            <a:ext cx="564768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我們一步一步來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2283" name="圖片 3"/>
          <p:cNvPicPr/>
          <p:nvPr/>
        </p:nvPicPr>
        <p:blipFill>
          <a:blip r:embed="rId5"/>
          <a:stretch/>
        </p:blipFill>
        <p:spPr>
          <a:xfrm>
            <a:off x="4683240" y="2518920"/>
            <a:ext cx="4580640" cy="2575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4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285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86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287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88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89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0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1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2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3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4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5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6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7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8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9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0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1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2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3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4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5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6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7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308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309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0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1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2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3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4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5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6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7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8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9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0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1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2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3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4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5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6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7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8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9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0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1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2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3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4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5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6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7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8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339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340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341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342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43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344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2345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46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47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48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49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350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2351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352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353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354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355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2356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2357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358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359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360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361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2362" name="CustomShape 75"/>
          <p:cNvSpPr/>
          <p:nvPr/>
        </p:nvSpPr>
        <p:spPr>
          <a:xfrm>
            <a:off x="3605760" y="1684800"/>
            <a:ext cx="6754320" cy="31686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設定顏色屬性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設定顏色的時候，你可以直接打英文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例如</a:t>
            </a:r>
            <a:endParaRPr lang="en-US" sz="1800" b="0" strike="noStrike" spc="-1" dirty="0">
              <a:latin typeface="Arial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body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background-color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black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363" name="CustomShape 76"/>
          <p:cNvSpPr/>
          <p:nvPr/>
        </p:nvSpPr>
        <p:spPr>
          <a:xfrm>
            <a:off x="7632000" y="2539800"/>
            <a:ext cx="4053960" cy="20298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PT Sans"/>
                <a:ea typeface="Arial"/>
              </a:rPr>
              <a:t>或是打色碼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PT Sans"/>
                <a:ea typeface="Arial"/>
              </a:rPr>
              <a:t>例如</a:t>
            </a:r>
            <a:endParaRPr lang="en-US" sz="1800" b="0" strike="noStrike" spc="-1" dirty="0">
              <a:latin typeface="Arial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body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background-color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#FFFF77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236" name="Google Shape;291;p40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7" name="Google Shape;292;p40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38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9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0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1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2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5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6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7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8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9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0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3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4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5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6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59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260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2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3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4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5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6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9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0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1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2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3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4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7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8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9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0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1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2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5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6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7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8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9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90" name="Google Shape;345;p40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91" name="Google Shape;346;p40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92" name="CustomShape 54"/>
          <p:cNvSpPr/>
          <p:nvPr/>
        </p:nvSpPr>
        <p:spPr>
          <a:xfrm>
            <a:off x="4464000" y="237960"/>
            <a:ext cx="3451680" cy="51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HTML是什麼？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293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4" name="CustomShape 56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5" name="CustomShape 57"/>
          <p:cNvSpPr/>
          <p:nvPr/>
        </p:nvSpPr>
        <p:spPr>
          <a:xfrm>
            <a:off x="5989320" y="2259360"/>
            <a:ext cx="4488480" cy="193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0000"/>
                </a:solidFill>
                <a:latin typeface="Microsoft JhengHei"/>
                <a:ea typeface="Arial"/>
              </a:rPr>
              <a:t>HTML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FF0000"/>
                </a:solidFill>
                <a:latin typeface="Microsoft JhengHei"/>
                <a:ea typeface="Arial"/>
              </a:rPr>
              <a:t>H</a:t>
            </a:r>
            <a:r>
              <a:rPr lang="en-US" sz="16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yper </a:t>
            </a:r>
            <a:r>
              <a:rPr lang="en-US" sz="1600" b="0" strike="noStrike" spc="-1">
                <a:solidFill>
                  <a:srgbClr val="FF0000"/>
                </a:solidFill>
                <a:latin typeface="Microsoft JhengHei"/>
                <a:ea typeface="Arial"/>
              </a:rPr>
              <a:t>T</a:t>
            </a:r>
            <a:r>
              <a:rPr lang="en-US" sz="16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ext</a:t>
            </a:r>
            <a:r>
              <a:rPr lang="en-US" sz="16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 </a:t>
            </a:r>
            <a:r>
              <a:rPr lang="en-US" sz="1600" b="0" strike="noStrike" spc="-1">
                <a:solidFill>
                  <a:srgbClr val="FF0000"/>
                </a:solidFill>
                <a:latin typeface="Microsoft JhengHei"/>
                <a:ea typeface="Arial"/>
              </a:rPr>
              <a:t>M</a:t>
            </a:r>
            <a:r>
              <a:rPr lang="en-US" sz="16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arkup</a:t>
            </a:r>
            <a:r>
              <a:rPr lang="en-US" sz="16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 </a:t>
            </a:r>
            <a:r>
              <a:rPr lang="en-US" sz="1600" b="0" strike="noStrike" spc="-1">
                <a:solidFill>
                  <a:srgbClr val="FF0000"/>
                </a:solidFill>
                <a:latin typeface="Microsoft JhengHei"/>
                <a:ea typeface="Arial"/>
              </a:rPr>
              <a:t>L</a:t>
            </a:r>
            <a:r>
              <a:rPr lang="en-US" sz="16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anguage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字面上直翻成「超文字標示語言」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一開始是由 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CERN</a:t>
            </a:r>
            <a:r>
              <a:rPr lang="en-US" sz="1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  所開發，主要的目的在於讓各實驗室之間可以在網路上方便地交換研究成果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6" name="CustomShape 58"/>
          <p:cNvSpPr/>
          <p:nvPr/>
        </p:nvSpPr>
        <p:spPr>
          <a:xfrm>
            <a:off x="4815000" y="1652040"/>
            <a:ext cx="6336360" cy="3366360"/>
          </a:xfrm>
          <a:custGeom>
            <a:avLst/>
            <a:gdLst/>
            <a:ahLst/>
            <a:cxnLst/>
            <a:rect l="l" t="t" r="r" b="b"/>
            <a:pathLst>
              <a:path w="6340891" h="3371045">
                <a:moveTo>
                  <a:pt x="6132936" y="695744"/>
                </a:moveTo>
                <a:cubicBezTo>
                  <a:pt x="5839187" y="186374"/>
                  <a:pt x="4751966" y="65196"/>
                  <a:pt x="3863635" y="11508"/>
                </a:cubicBezTo>
                <a:cubicBezTo>
                  <a:pt x="2975304" y="-42180"/>
                  <a:pt x="1365561" y="94244"/>
                  <a:pt x="802952" y="373619"/>
                </a:cubicBezTo>
                <a:cubicBezTo>
                  <a:pt x="240343" y="652994"/>
                  <a:pt x="500714" y="1320151"/>
                  <a:pt x="487982" y="1687758"/>
                </a:cubicBezTo>
                <a:cubicBezTo>
                  <a:pt x="352329" y="1891237"/>
                  <a:pt x="309273" y="1874798"/>
                  <a:pt x="0" y="2147725"/>
                </a:cubicBezTo>
                <a:cubicBezTo>
                  <a:pt x="405021" y="2298033"/>
                  <a:pt x="580106" y="2367762"/>
                  <a:pt x="730484" y="2432371"/>
                </a:cubicBezTo>
                <a:cubicBezTo>
                  <a:pt x="954478" y="3792721"/>
                  <a:pt x="4725721" y="3357166"/>
                  <a:pt x="5626130" y="3067728"/>
                </a:cubicBezTo>
                <a:cubicBezTo>
                  <a:pt x="6526539" y="2778290"/>
                  <a:pt x="6426685" y="1205114"/>
                  <a:pt x="6132936" y="695744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97" name="Group 59"/>
          <p:cNvGrpSpPr/>
          <p:nvPr/>
        </p:nvGrpSpPr>
        <p:grpSpPr>
          <a:xfrm>
            <a:off x="2517840" y="5397480"/>
            <a:ext cx="2911320" cy="150840"/>
            <a:chOff x="2517840" y="5397480"/>
            <a:chExt cx="2911320" cy="150840"/>
          </a:xfrm>
        </p:grpSpPr>
        <p:sp>
          <p:nvSpPr>
            <p:cNvPr id="298" name="CustomShape 60"/>
            <p:cNvSpPr/>
            <p:nvPr/>
          </p:nvSpPr>
          <p:spPr>
            <a:xfrm>
              <a:off x="2517840" y="5397480"/>
              <a:ext cx="2911320" cy="288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" name="CustomShape 61"/>
            <p:cNvSpPr/>
            <p:nvPr/>
          </p:nvSpPr>
          <p:spPr>
            <a:xfrm>
              <a:off x="2731320" y="541548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0" name="CustomShape 62"/>
            <p:cNvSpPr/>
            <p:nvPr/>
          </p:nvSpPr>
          <p:spPr>
            <a:xfrm>
              <a:off x="3025440" y="541980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1" name="CustomShape 63"/>
            <p:cNvSpPr/>
            <p:nvPr/>
          </p:nvSpPr>
          <p:spPr>
            <a:xfrm>
              <a:off x="3310560" y="540396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2" name="CustomShape 64"/>
            <p:cNvSpPr/>
            <p:nvPr/>
          </p:nvSpPr>
          <p:spPr>
            <a:xfrm>
              <a:off x="3543480" y="541656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3" name="CustomShape 65"/>
            <p:cNvSpPr/>
            <p:nvPr/>
          </p:nvSpPr>
          <p:spPr>
            <a:xfrm>
              <a:off x="3837960" y="54208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" name="CustomShape 66"/>
            <p:cNvSpPr/>
            <p:nvPr/>
          </p:nvSpPr>
          <p:spPr>
            <a:xfrm>
              <a:off x="4123080" y="540504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" name="CustomShape 67"/>
            <p:cNvSpPr/>
            <p:nvPr/>
          </p:nvSpPr>
          <p:spPr>
            <a:xfrm>
              <a:off x="4408920" y="542340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" name="CustomShape 68"/>
            <p:cNvSpPr/>
            <p:nvPr/>
          </p:nvSpPr>
          <p:spPr>
            <a:xfrm>
              <a:off x="4703040" y="54280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7" name="CustomShape 69"/>
            <p:cNvSpPr/>
            <p:nvPr/>
          </p:nvSpPr>
          <p:spPr>
            <a:xfrm>
              <a:off x="4988160" y="541188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308" name="Google Shape;363;p40"/>
          <p:cNvPicPr/>
          <p:nvPr/>
        </p:nvPicPr>
        <p:blipFill>
          <a:blip r:embed="rId5"/>
          <a:stretch/>
        </p:blipFill>
        <p:spPr>
          <a:xfrm>
            <a:off x="2347920" y="2270880"/>
            <a:ext cx="3357720" cy="3357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4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365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66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367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68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69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0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1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2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3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4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5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6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7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8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9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80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81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82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83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84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85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86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87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388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389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0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1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2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3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4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5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6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7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8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9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0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1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2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3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4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5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6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7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8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9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0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1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2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3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4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5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6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7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8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419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420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</a:t>
            </a:r>
            <a:r>
              <a:rPr lang="en-US" sz="3200" b="1" strike="noStrike" spc="-1">
                <a:solidFill>
                  <a:srgbClr val="C55A11"/>
                </a:solidFill>
                <a:latin typeface="MS Gothic"/>
                <a:ea typeface="MS Gothic"/>
              </a:rPr>
              <a:t>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421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22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423" name="圖片 2"/>
          <p:cNvPicPr/>
          <p:nvPr/>
        </p:nvPicPr>
        <p:blipFill>
          <a:blip r:embed="rId4"/>
          <a:stretch/>
        </p:blipFill>
        <p:spPr>
          <a:xfrm>
            <a:off x="3885840" y="1767600"/>
            <a:ext cx="5759640" cy="4277880"/>
          </a:xfrm>
          <a:prstGeom prst="rect">
            <a:avLst/>
          </a:prstGeom>
          <a:ln>
            <a:noFill/>
          </a:ln>
        </p:spPr>
      </p:pic>
      <p:sp>
        <p:nvSpPr>
          <p:cNvPr id="2424" name="CustomShape 57"/>
          <p:cNvSpPr/>
          <p:nvPr/>
        </p:nvSpPr>
        <p:spPr>
          <a:xfrm>
            <a:off x="4104000" y="1266480"/>
            <a:ext cx="5780880" cy="228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這時候你會需要</a:t>
            </a:r>
            <a:r>
              <a:rPr lang="en-US" sz="36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色碼表</a:t>
            </a: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600" b="0" strike="noStrike" spc="-1">
              <a:latin typeface="Arial"/>
            </a:endParaRPr>
          </a:p>
        </p:txBody>
      </p:sp>
      <p:pic>
        <p:nvPicPr>
          <p:cNvPr id="2425" name="图片 2124"/>
          <p:cNvPicPr/>
          <p:nvPr/>
        </p:nvPicPr>
        <p:blipFill>
          <a:blip r:embed="rId5"/>
          <a:stretch/>
        </p:blipFill>
        <p:spPr>
          <a:xfrm>
            <a:off x="82440" y="4502520"/>
            <a:ext cx="3102120" cy="206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6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427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28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429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0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1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2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3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4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5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6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7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8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9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0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1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2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3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4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5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6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7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8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49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450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451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2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3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4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5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6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7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8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9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0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1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2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3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4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5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6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7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8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9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0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1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2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3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4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5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6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7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8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9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80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481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482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483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484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5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486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2487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88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89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90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91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492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2493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494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495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496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497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2498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2499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500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501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502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503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2504" name="CustomShape 75"/>
          <p:cNvSpPr/>
          <p:nvPr/>
        </p:nvSpPr>
        <p:spPr>
          <a:xfrm>
            <a:off x="3372480" y="1615320"/>
            <a:ext cx="6754320" cy="31686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設定顏色屬性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或者可以使用rgb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例如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body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 err="1">
                <a:solidFill>
                  <a:srgbClr val="795E26"/>
                </a:solidFill>
                <a:latin typeface="Menlo" panose="020B0609030804020204" pitchFamily="49" charset="0"/>
              </a:rPr>
              <a:t>rgb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30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127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165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只能輸入0~255的數字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505" name="CustomShape 76"/>
          <p:cNvSpPr/>
          <p:nvPr/>
        </p:nvSpPr>
        <p:spPr>
          <a:xfrm>
            <a:off x="7400880" y="2430477"/>
            <a:ext cx="4235400" cy="23068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PT Sans"/>
                <a:ea typeface="Arial"/>
              </a:rPr>
              <a:t>還可以設定透明度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PT Sans"/>
                <a:ea typeface="Arial"/>
              </a:rPr>
              <a:t>例如</a:t>
            </a:r>
            <a:endParaRPr lang="en-US" sz="1800" b="0" strike="noStrike" spc="-1" dirty="0">
              <a:solidFill>
                <a:srgbClr val="000000"/>
              </a:solidFill>
              <a:latin typeface="PT Sans"/>
              <a:ea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body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background-color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 err="1">
                <a:solidFill>
                  <a:srgbClr val="795E26"/>
                </a:solidFill>
                <a:latin typeface="Menlo" panose="020B0609030804020204" pitchFamily="49" charset="0"/>
              </a:rPr>
              <a:t>rgba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236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120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67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0.1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  <a:endParaRPr lang="en-US" sz="18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a是指不透明度，範圍0.0~1.0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6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507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08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09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0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1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2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3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4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5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6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7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8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19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0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1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2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3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4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5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6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7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8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9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530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531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32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33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34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35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36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37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38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39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0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1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2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3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4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5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6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7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8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9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0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1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2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3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4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5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6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7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8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9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60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561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562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563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564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5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6" name="CustomShape 57"/>
          <p:cNvSpPr/>
          <p:nvPr/>
        </p:nvSpPr>
        <p:spPr>
          <a:xfrm>
            <a:off x="3037962" y="1648800"/>
            <a:ext cx="7346880" cy="43074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設定字型屬性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9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設定字體的時候，可以這樣寫</a:t>
            </a:r>
            <a:endParaRPr lang="en-US" sz="19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900" b="0" strike="noStrike" spc="-1" dirty="0">
              <a:latin typeface="Arial"/>
            </a:endParaRPr>
          </a:p>
          <a:p>
            <a:r>
              <a:rPr lang="en-US" sz="2000" dirty="0">
                <a:solidFill>
                  <a:srgbClr val="800000"/>
                </a:solidFill>
                <a:latin typeface="Menlo" panose="020B0609030804020204" pitchFamily="49" charset="0"/>
              </a:rPr>
              <a:t>body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color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sz="2000" dirty="0">
                <a:solidFill>
                  <a:srgbClr val="0451A5"/>
                </a:solidFill>
                <a:latin typeface="Menlo" panose="020B0609030804020204" pitchFamily="49" charset="0"/>
              </a:rPr>
              <a:t>pink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background-color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sz="2000" dirty="0">
                <a:solidFill>
                  <a:srgbClr val="0451A5"/>
                </a:solidFill>
                <a:latin typeface="Menlo" panose="020B0609030804020204" pitchFamily="49" charset="0"/>
              </a:rPr>
              <a:t>black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font-family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sz="2000" dirty="0">
                <a:solidFill>
                  <a:srgbClr val="0451A5"/>
                </a:solidFill>
                <a:latin typeface="Menlo" panose="020B0609030804020204" pitchFamily="49" charset="0"/>
              </a:rPr>
              <a:t>Georgia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sz="2000" dirty="0">
                <a:solidFill>
                  <a:srgbClr val="0451A5"/>
                </a:solidFill>
                <a:latin typeface="Menlo" panose="020B0609030804020204" pitchFamily="49" charset="0"/>
              </a:rPr>
              <a:t>Verdana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sz="2000" dirty="0">
                <a:solidFill>
                  <a:srgbClr val="0451A5"/>
                </a:solidFill>
                <a:latin typeface="Menlo" panose="020B0609030804020204" pitchFamily="49" charset="0"/>
              </a:rPr>
              <a:t>Arial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font-size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sz="2000" dirty="0">
                <a:solidFill>
                  <a:srgbClr val="09885A"/>
                </a:solidFill>
                <a:latin typeface="Menlo" panose="020B0609030804020204" pitchFamily="49" charset="0"/>
              </a:rPr>
              <a:t>16px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font-weight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sz="2000" dirty="0">
                <a:solidFill>
                  <a:srgbClr val="09885A"/>
                </a:solidFill>
                <a:latin typeface="Menlo" panose="020B0609030804020204" pitchFamily="49" charset="0"/>
              </a:rPr>
              <a:t>900</a:t>
            </a:r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7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568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69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70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1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2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3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4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5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6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7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8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9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0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1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2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3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4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5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6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7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8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89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90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591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592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93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94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95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96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97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98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99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0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1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2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3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4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5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6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7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8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9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0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1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2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3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4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5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6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7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8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9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20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21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622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623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624" name="Line 54"/>
          <p:cNvSpPr/>
          <p:nvPr/>
        </p:nvSpPr>
        <p:spPr>
          <a:xfrm>
            <a:off x="3110760" y="2120760"/>
            <a:ext cx="3528000" cy="360"/>
          </a:xfrm>
          <a:prstGeom prst="line">
            <a:avLst/>
          </a:prstGeom>
          <a:ln w="38160">
            <a:solidFill>
              <a:srgbClr val="697DA9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5" name="Line 55"/>
          <p:cNvSpPr/>
          <p:nvPr/>
        </p:nvSpPr>
        <p:spPr>
          <a:xfrm>
            <a:off x="3110760" y="3589560"/>
            <a:ext cx="3528000" cy="360"/>
          </a:xfrm>
          <a:prstGeom prst="line">
            <a:avLst/>
          </a:prstGeom>
          <a:ln w="38160">
            <a:solidFill>
              <a:srgbClr val="697DA9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6" name="Line 56"/>
          <p:cNvSpPr/>
          <p:nvPr/>
        </p:nvSpPr>
        <p:spPr>
          <a:xfrm>
            <a:off x="3110760" y="5134320"/>
            <a:ext cx="3528000" cy="360"/>
          </a:xfrm>
          <a:prstGeom prst="line">
            <a:avLst/>
          </a:prstGeom>
          <a:ln w="38160">
            <a:solidFill>
              <a:srgbClr val="697DA9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7" name="CustomShape 57"/>
          <p:cNvSpPr/>
          <p:nvPr/>
        </p:nvSpPr>
        <p:spPr>
          <a:xfrm>
            <a:off x="3068280" y="3079800"/>
            <a:ext cx="174348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D66552"/>
                </a:solidFill>
                <a:latin typeface="Microsoft JHengHei UI"/>
                <a:ea typeface="Microsoft JHengHei UI"/>
              </a:rPr>
              <a:t>font-size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628" name="CustomShape 58"/>
          <p:cNvSpPr/>
          <p:nvPr/>
        </p:nvSpPr>
        <p:spPr>
          <a:xfrm>
            <a:off x="3068280" y="4632840"/>
            <a:ext cx="229968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B050"/>
                </a:solidFill>
                <a:latin typeface="Microsoft JHengHei UI"/>
                <a:ea typeface="Microsoft JHengHei UI"/>
              </a:rPr>
              <a:t>font-weight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629" name="CustomShape 59"/>
          <p:cNvSpPr/>
          <p:nvPr/>
        </p:nvSpPr>
        <p:spPr>
          <a:xfrm>
            <a:off x="3189240" y="2301480"/>
            <a:ext cx="81946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767171"/>
                </a:solidFill>
                <a:latin typeface="Microsoft JHengHei UI"/>
                <a:ea typeface="Microsoft JHengHei UI"/>
              </a:rPr>
              <a:t>使用者的電腦會自己去找指定的字體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630" name="CustomShape 60"/>
          <p:cNvSpPr/>
          <p:nvPr/>
        </p:nvSpPr>
        <p:spPr>
          <a:xfrm>
            <a:off x="4925880" y="2244240"/>
            <a:ext cx="18000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31" name="CustomShape 61"/>
          <p:cNvSpPr/>
          <p:nvPr/>
        </p:nvSpPr>
        <p:spPr>
          <a:xfrm>
            <a:off x="2672640" y="169164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chemeClr val="accent2">
                <a:lumMod val="40000"/>
                <a:lumOff val="60000"/>
              </a:schemeClr>
            </a:solidFill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2" name="CustomShape 62"/>
          <p:cNvSpPr/>
          <p:nvPr/>
        </p:nvSpPr>
        <p:spPr>
          <a:xfrm>
            <a:off x="2652840" y="325764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chemeClr val="accent1">
                <a:lumMod val="40000"/>
                <a:lumOff val="60000"/>
              </a:schemeClr>
            </a:solidFill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3" name="CustomShape 63"/>
          <p:cNvSpPr/>
          <p:nvPr/>
        </p:nvSpPr>
        <p:spPr>
          <a:xfrm>
            <a:off x="2672640" y="475956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chemeClr val="accent6">
                <a:lumMod val="40000"/>
                <a:lumOff val="60000"/>
              </a:schemeClr>
            </a:solidFill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4" name="CustomShape 64"/>
          <p:cNvSpPr/>
          <p:nvPr/>
        </p:nvSpPr>
        <p:spPr>
          <a:xfrm>
            <a:off x="4658760" y="224640"/>
            <a:ext cx="28699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字體屬性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635" name="CustomShape 6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6" name="CustomShape 66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7" name="CustomShape 67"/>
          <p:cNvSpPr/>
          <p:nvPr/>
        </p:nvSpPr>
        <p:spPr>
          <a:xfrm>
            <a:off x="3220560" y="3886200"/>
            <a:ext cx="81946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767171"/>
                </a:solidFill>
                <a:latin typeface="Microsoft JHengHei UI"/>
                <a:ea typeface="Microsoft JHengHei UI"/>
              </a:rPr>
              <a:t>單位常用px，數字越大，大小越大(也可以用em,cm當單位)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767171"/>
                </a:solidFill>
                <a:latin typeface="Microsoft JHengHei UI"/>
                <a:ea typeface="Microsoft JHengHei UI"/>
              </a:rPr>
              <a:t>也可以打small,medium,large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638" name="CustomShape 68"/>
          <p:cNvSpPr/>
          <p:nvPr/>
        </p:nvSpPr>
        <p:spPr>
          <a:xfrm>
            <a:off x="3196080" y="5304240"/>
            <a:ext cx="73522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767171"/>
                </a:solidFill>
                <a:latin typeface="Microsoft JHengHei UI"/>
                <a:ea typeface="Microsoft JHengHei UI"/>
              </a:rPr>
              <a:t>數值介於100~900之間，數字越大文字越粗，小於500效果較不明顯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639" name="CustomShape 69"/>
          <p:cNvSpPr/>
          <p:nvPr/>
        </p:nvSpPr>
        <p:spPr>
          <a:xfrm>
            <a:off x="3120120" y="1554120"/>
            <a:ext cx="216684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C000"/>
                </a:solidFill>
                <a:latin typeface="Microsoft JHengHei UI"/>
                <a:ea typeface="Microsoft JHengHei UI"/>
              </a:rPr>
              <a:t>font-family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0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641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642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643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44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45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46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47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48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49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0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1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2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3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4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5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6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7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8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9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60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61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62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63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664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665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66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67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68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69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0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1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2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3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4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5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6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7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8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79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0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1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2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3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4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5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6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7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8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89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90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91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92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93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94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695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696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697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698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99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700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2701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02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03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04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05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706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2707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08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09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10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11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2712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2713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14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15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16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17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2718" name="CustomShape 75"/>
          <p:cNvSpPr/>
          <p:nvPr/>
        </p:nvSpPr>
        <p:spPr>
          <a:xfrm>
            <a:off x="3020040" y="1570320"/>
            <a:ext cx="7983000" cy="261464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設定邊界</a:t>
            </a:r>
            <a:r>
              <a:rPr lang="en-US" sz="2800" b="1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--border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latin typeface="Arial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span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border-width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3px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border-style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dashed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border-color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grey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719" name="CustomShape 76"/>
          <p:cNvSpPr/>
          <p:nvPr/>
        </p:nvSpPr>
        <p:spPr>
          <a:xfrm>
            <a:off x="7935450" y="2677224"/>
            <a:ext cx="3807750" cy="9218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span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border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3px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dashed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grey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2720" name="CustomShape 77"/>
          <p:cNvSpPr/>
          <p:nvPr/>
        </p:nvSpPr>
        <p:spPr>
          <a:xfrm>
            <a:off x="6330960" y="3322440"/>
            <a:ext cx="1096920" cy="588600"/>
          </a:xfrm>
          <a:prstGeom prst="left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21" name="CustomShape 78"/>
          <p:cNvSpPr/>
          <p:nvPr/>
        </p:nvSpPr>
        <p:spPr>
          <a:xfrm>
            <a:off x="6256440" y="4287600"/>
            <a:ext cx="13989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0070C0"/>
                </a:solidFill>
                <a:latin typeface="微軟正黑體"/>
                <a:ea typeface="微軟正黑體"/>
              </a:rPr>
              <a:t>效果一樣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2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723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724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725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26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27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28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29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0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1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2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3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4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5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6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7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8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9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0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1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2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3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4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5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746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747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48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49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0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1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2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3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4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5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6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7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8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59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0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1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2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3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4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5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6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7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8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69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70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71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72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73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74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75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76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777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778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779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780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1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782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2783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84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85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86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87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788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2789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90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91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92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93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2794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2795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96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97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98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799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pic>
        <p:nvPicPr>
          <p:cNvPr id="2800" name="圖片 2"/>
          <p:cNvPicPr/>
          <p:nvPr/>
        </p:nvPicPr>
        <p:blipFill>
          <a:blip r:embed="rId5"/>
          <a:stretch/>
        </p:blipFill>
        <p:spPr>
          <a:xfrm>
            <a:off x="3372120" y="1635120"/>
            <a:ext cx="8033760" cy="3130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1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802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803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804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05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06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07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08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09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0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1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2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3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4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5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6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7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8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9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20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21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22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23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24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825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826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27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28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29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0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1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2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3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4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5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6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7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8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9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0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1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2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3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4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5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6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7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8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9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50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51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52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53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54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55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856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857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858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859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0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861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2862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63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64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65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66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867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2868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69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70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71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72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2873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2874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75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76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77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78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pic>
        <p:nvPicPr>
          <p:cNvPr id="2879" name="Picture 2878"/>
          <p:cNvPicPr/>
          <p:nvPr/>
        </p:nvPicPr>
        <p:blipFill>
          <a:blip r:embed="rId5"/>
          <a:stretch/>
        </p:blipFill>
        <p:spPr>
          <a:xfrm>
            <a:off x="3456000" y="1512000"/>
            <a:ext cx="3524040" cy="3524040"/>
          </a:xfrm>
          <a:prstGeom prst="rect">
            <a:avLst/>
          </a:prstGeom>
          <a:ln>
            <a:noFill/>
          </a:ln>
        </p:spPr>
      </p:pic>
      <p:pic>
        <p:nvPicPr>
          <p:cNvPr id="2880" name="Picture 2879"/>
          <p:cNvPicPr/>
          <p:nvPr/>
        </p:nvPicPr>
        <p:blipFill>
          <a:blip r:embed="rId6"/>
          <a:stretch/>
        </p:blipFill>
        <p:spPr>
          <a:xfrm>
            <a:off x="7420680" y="1815840"/>
            <a:ext cx="3087360" cy="300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1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882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883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884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85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86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87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88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89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0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1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2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3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4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5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6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7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8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9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00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01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02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03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04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905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906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07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08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09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0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1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2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3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4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5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6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7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8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9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0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1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2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3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4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5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6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7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8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9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30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31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32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33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34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35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936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937" name="图片 2124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2938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C55A11"/>
                </a:solidFill>
                <a:latin typeface="Arial"/>
                <a:ea typeface="MS Gothic"/>
              </a:rPr>
              <a:t>CSS的語法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939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0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941" name="Group 57"/>
          <p:cNvGrpSpPr/>
          <p:nvPr/>
        </p:nvGrpSpPr>
        <p:grpSpPr>
          <a:xfrm>
            <a:off x="3497760" y="5261040"/>
            <a:ext cx="6724080" cy="620640"/>
            <a:chOff x="3497760" y="5261040"/>
            <a:chExt cx="6724080" cy="620640"/>
          </a:xfrm>
        </p:grpSpPr>
        <p:sp>
          <p:nvSpPr>
            <p:cNvPr id="2942" name="CustomShape 58"/>
            <p:cNvSpPr/>
            <p:nvPr/>
          </p:nvSpPr>
          <p:spPr>
            <a:xfrm>
              <a:off x="3497760" y="5261040"/>
              <a:ext cx="6724080" cy="1296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43" name="CustomShape 59"/>
            <p:cNvSpPr/>
            <p:nvPr/>
          </p:nvSpPr>
          <p:spPr>
            <a:xfrm>
              <a:off x="3829680" y="533232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44" name="CustomShape 60"/>
            <p:cNvSpPr/>
            <p:nvPr/>
          </p:nvSpPr>
          <p:spPr>
            <a:xfrm>
              <a:off x="4287960" y="5349960"/>
              <a:ext cx="302400" cy="489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45" name="CustomShape 61"/>
            <p:cNvSpPr/>
            <p:nvPr/>
          </p:nvSpPr>
          <p:spPr>
            <a:xfrm>
              <a:off x="4732200" y="5286600"/>
              <a:ext cx="246600" cy="5068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46" name="CustomShape 62"/>
            <p:cNvSpPr/>
            <p:nvPr/>
          </p:nvSpPr>
          <p:spPr>
            <a:xfrm>
              <a:off x="5095440" y="5336280"/>
              <a:ext cx="324000" cy="51264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947" name="Group 63"/>
            <p:cNvGrpSpPr/>
            <p:nvPr/>
          </p:nvGrpSpPr>
          <p:grpSpPr>
            <a:xfrm>
              <a:off x="5553360" y="5290560"/>
              <a:ext cx="2038680" cy="586440"/>
              <a:chOff x="5553360" y="5290560"/>
              <a:chExt cx="2038680" cy="586440"/>
            </a:xfrm>
          </p:grpSpPr>
          <p:sp>
            <p:nvSpPr>
              <p:cNvPr id="2948" name="CustomShape 64"/>
              <p:cNvSpPr/>
              <p:nvPr/>
            </p:nvSpPr>
            <p:spPr>
              <a:xfrm>
                <a:off x="5553360" y="535392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49" name="CustomShape 65"/>
              <p:cNvSpPr/>
              <p:nvPr/>
            </p:nvSpPr>
            <p:spPr>
              <a:xfrm>
                <a:off x="5997600" y="529056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50" name="CustomShape 66"/>
              <p:cNvSpPr/>
              <p:nvPr/>
            </p:nvSpPr>
            <p:spPr>
              <a:xfrm>
                <a:off x="6442920" y="536436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51" name="CustomShape 67"/>
              <p:cNvSpPr/>
              <p:nvPr/>
            </p:nvSpPr>
            <p:spPr>
              <a:xfrm>
                <a:off x="6901200" y="538236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52" name="CustomShape 68"/>
              <p:cNvSpPr/>
              <p:nvPr/>
            </p:nvSpPr>
            <p:spPr>
              <a:xfrm>
                <a:off x="7345440" y="531900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2953" name="Group 69"/>
            <p:cNvGrpSpPr/>
            <p:nvPr/>
          </p:nvGrpSpPr>
          <p:grpSpPr>
            <a:xfrm>
              <a:off x="7772760" y="5295240"/>
              <a:ext cx="2038320" cy="586440"/>
              <a:chOff x="7772760" y="5295240"/>
              <a:chExt cx="2038320" cy="586440"/>
            </a:xfrm>
          </p:grpSpPr>
          <p:sp>
            <p:nvSpPr>
              <p:cNvPr id="2954" name="CustomShape 70"/>
              <p:cNvSpPr/>
              <p:nvPr/>
            </p:nvSpPr>
            <p:spPr>
              <a:xfrm>
                <a:off x="7772760" y="535860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55" name="CustomShape 71"/>
              <p:cNvSpPr/>
              <p:nvPr/>
            </p:nvSpPr>
            <p:spPr>
              <a:xfrm>
                <a:off x="8217000" y="529524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56" name="CustomShape 72"/>
              <p:cNvSpPr/>
              <p:nvPr/>
            </p:nvSpPr>
            <p:spPr>
              <a:xfrm>
                <a:off x="8662320" y="5369040"/>
                <a:ext cx="324000" cy="51264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57" name="CustomShape 73"/>
              <p:cNvSpPr/>
              <p:nvPr/>
            </p:nvSpPr>
            <p:spPr>
              <a:xfrm>
                <a:off x="9120600" y="5387040"/>
                <a:ext cx="302400" cy="489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58" name="CustomShape 74"/>
              <p:cNvSpPr/>
              <p:nvPr/>
            </p:nvSpPr>
            <p:spPr>
              <a:xfrm>
                <a:off x="9564480" y="5323320"/>
                <a:ext cx="246600" cy="50688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2959" name="CustomShape 75"/>
          <p:cNvSpPr/>
          <p:nvPr/>
        </p:nvSpPr>
        <p:spPr>
          <a:xfrm>
            <a:off x="4934880" y="1616760"/>
            <a:ext cx="4282200" cy="3197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參考網站</a:t>
            </a:r>
            <a:endParaRPr lang="en-US" sz="2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u="sng" strike="noStrike" spc="-1">
                <a:solidFill>
                  <a:srgbClr val="0563C1"/>
                </a:solidFill>
                <a:uFillTx/>
                <a:latin typeface="Microsoft JHengHei UI"/>
                <a:ea typeface="Microsoft JHengHei UI"/>
                <a:hlinkClick r:id="rId5"/>
              </a:rPr>
              <a:t>W3SCHOOL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u="sng" strike="noStrike" spc="-1">
                <a:solidFill>
                  <a:srgbClr val="0563C1"/>
                </a:solidFill>
                <a:uFillTx/>
                <a:latin typeface="Microsoft JHengHei UI"/>
                <a:ea typeface="Microsoft JHengHei UI"/>
                <a:hlinkClick r:id="rId6"/>
              </a:rPr>
              <a:t>1KEYDATA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u="sng" strike="noStrike" spc="-1">
                <a:solidFill>
                  <a:srgbClr val="0563C1"/>
                </a:solidFill>
                <a:uFillTx/>
                <a:latin typeface="Microsoft JHengHei UI"/>
                <a:ea typeface="Microsoft JHengHei UI"/>
                <a:hlinkClick r:id="rId7"/>
              </a:rPr>
              <a:t>CSS-TEACH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u="sng" strike="noStrike" spc="-1">
                <a:solidFill>
                  <a:srgbClr val="0563C1"/>
                </a:solidFill>
                <a:uFillTx/>
                <a:latin typeface="Microsoft JHengHei UI"/>
                <a:ea typeface="Microsoft JHengHei UI"/>
                <a:hlinkClick r:id="rId8"/>
              </a:rPr>
              <a:t>WIBIBI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0" name="图片 4"/>
          <p:cNvPicPr/>
          <p:nvPr/>
        </p:nvPicPr>
        <p:blipFill>
          <a:blip r:embed="rId3"/>
          <a:srcRect l="5649" r="5419"/>
          <a:stretch/>
        </p:blipFill>
        <p:spPr>
          <a:xfrm flipH="1">
            <a:off x="1656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2961" name="CustomShape 1"/>
          <p:cNvSpPr/>
          <p:nvPr/>
        </p:nvSpPr>
        <p:spPr>
          <a:xfrm>
            <a:off x="826200" y="1176480"/>
            <a:ext cx="4154400" cy="415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2" name="CustomShape 2"/>
          <p:cNvSpPr/>
          <p:nvPr/>
        </p:nvSpPr>
        <p:spPr>
          <a:xfrm>
            <a:off x="5355720" y="2562480"/>
            <a:ext cx="423972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大家動手做做看吧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2963" name="CustomShape 3"/>
          <p:cNvSpPr/>
          <p:nvPr/>
        </p:nvSpPr>
        <p:spPr>
          <a:xfrm>
            <a:off x="7484760" y="3337200"/>
            <a:ext cx="22370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595959"/>
                </a:solidFill>
                <a:latin typeface="Microsoft JhengHei UI"/>
                <a:ea typeface="Microsoft JhengHei UI"/>
              </a:rPr>
              <a:t>展現創意的時刻來了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64" name="CustomShape 4"/>
          <p:cNvSpPr/>
          <p:nvPr/>
        </p:nvSpPr>
        <p:spPr>
          <a:xfrm>
            <a:off x="5265360" y="29512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965" name="PA_库_图片 1"/>
          <p:cNvPicPr/>
          <p:nvPr/>
        </p:nvPicPr>
        <p:blipFill>
          <a:blip r:embed="rId4"/>
          <a:stretch/>
        </p:blipFill>
        <p:spPr>
          <a:xfrm>
            <a:off x="968400" y="758160"/>
            <a:ext cx="4483080" cy="4483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6" name="Google Shape;279;p39"/>
          <p:cNvPicPr/>
          <p:nvPr/>
        </p:nvPicPr>
        <p:blipFill>
          <a:blip r:embed="rId3"/>
          <a:srcRect l="5651" r="5415"/>
          <a:stretch/>
        </p:blipFill>
        <p:spPr>
          <a:xfrm>
            <a:off x="1188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2967" name="CustomShape 1"/>
          <p:cNvSpPr/>
          <p:nvPr/>
        </p:nvSpPr>
        <p:spPr>
          <a:xfrm>
            <a:off x="7266960" y="1429200"/>
            <a:ext cx="4154400" cy="415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968" name="Google Shape;281;p39"/>
          <p:cNvPicPr/>
          <p:nvPr/>
        </p:nvPicPr>
        <p:blipFill>
          <a:blip r:embed="rId4"/>
          <a:stretch/>
        </p:blipFill>
        <p:spPr>
          <a:xfrm>
            <a:off x="7066440" y="1032120"/>
            <a:ext cx="4354920" cy="4354920"/>
          </a:xfrm>
          <a:prstGeom prst="rect">
            <a:avLst/>
          </a:prstGeom>
          <a:ln>
            <a:noFill/>
          </a:ln>
        </p:spPr>
      </p:pic>
      <p:sp>
        <p:nvSpPr>
          <p:cNvPr id="2969" name="CustomShape 2"/>
          <p:cNvSpPr/>
          <p:nvPr/>
        </p:nvSpPr>
        <p:spPr>
          <a:xfrm>
            <a:off x="2721240" y="2696040"/>
            <a:ext cx="4812480" cy="60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 4.簡易排版 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2970" name="CustomShape 3"/>
          <p:cNvSpPr/>
          <p:nvPr/>
        </p:nvSpPr>
        <p:spPr>
          <a:xfrm>
            <a:off x="4032000" y="3651120"/>
            <a:ext cx="260784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把網頁排得好看點！！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71" name="CustomShape 4"/>
          <p:cNvSpPr/>
          <p:nvPr/>
        </p:nvSpPr>
        <p:spPr>
          <a:xfrm>
            <a:off x="2101320" y="31798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 w="12600">
            <a:solidFill>
              <a:schemeClr val="lt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310" name="Google Shape;291;p40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1" name="Google Shape;292;p40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12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3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4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5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6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9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0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1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2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5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6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7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8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9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2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33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334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5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6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7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2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3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4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5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6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7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0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1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2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3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4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7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8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9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0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1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64" name="Google Shape;345;p40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65" name="Google Shape;346;p40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366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7" name="CustomShape 55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8" name="CustomShape 56"/>
          <p:cNvSpPr/>
          <p:nvPr/>
        </p:nvSpPr>
        <p:spPr>
          <a:xfrm>
            <a:off x="5989320" y="2183040"/>
            <a:ext cx="4488480" cy="201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總而言之，</a:t>
            </a:r>
            <a:r>
              <a:rPr lang="en-US" sz="24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HTML</a:t>
            </a:r>
            <a:r>
              <a:rPr lang="en-US" sz="24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就是一種網頁使用的語言。也就是你平常在用瀏覽器偶爾不小心按到</a:t>
            </a:r>
            <a:r>
              <a:rPr lang="en-US" sz="24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F12</a:t>
            </a:r>
            <a:r>
              <a:rPr lang="en-US" sz="24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會跳出來給你看的東西。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369" name="CustomShape 57"/>
          <p:cNvSpPr/>
          <p:nvPr/>
        </p:nvSpPr>
        <p:spPr>
          <a:xfrm>
            <a:off x="4815000" y="1652040"/>
            <a:ext cx="6336360" cy="3366360"/>
          </a:xfrm>
          <a:custGeom>
            <a:avLst/>
            <a:gdLst/>
            <a:ahLst/>
            <a:cxnLst/>
            <a:rect l="l" t="t" r="r" b="b"/>
            <a:pathLst>
              <a:path w="6340891" h="3371045">
                <a:moveTo>
                  <a:pt x="6132936" y="695744"/>
                </a:moveTo>
                <a:cubicBezTo>
                  <a:pt x="5839187" y="186374"/>
                  <a:pt x="4751966" y="65196"/>
                  <a:pt x="3863635" y="11508"/>
                </a:cubicBezTo>
                <a:cubicBezTo>
                  <a:pt x="2975304" y="-42180"/>
                  <a:pt x="1365561" y="94244"/>
                  <a:pt x="802952" y="373619"/>
                </a:cubicBezTo>
                <a:cubicBezTo>
                  <a:pt x="240343" y="652994"/>
                  <a:pt x="500714" y="1320151"/>
                  <a:pt x="487982" y="1687758"/>
                </a:cubicBezTo>
                <a:cubicBezTo>
                  <a:pt x="352329" y="1891237"/>
                  <a:pt x="309273" y="1874798"/>
                  <a:pt x="0" y="2147725"/>
                </a:cubicBezTo>
                <a:cubicBezTo>
                  <a:pt x="405021" y="2298033"/>
                  <a:pt x="580106" y="2367762"/>
                  <a:pt x="730484" y="2432371"/>
                </a:cubicBezTo>
                <a:cubicBezTo>
                  <a:pt x="954478" y="3792721"/>
                  <a:pt x="4725721" y="3357166"/>
                  <a:pt x="5626130" y="3067728"/>
                </a:cubicBezTo>
                <a:cubicBezTo>
                  <a:pt x="6526539" y="2778290"/>
                  <a:pt x="6426685" y="1205114"/>
                  <a:pt x="6132936" y="695744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70" name="Group 58"/>
          <p:cNvGrpSpPr/>
          <p:nvPr/>
        </p:nvGrpSpPr>
        <p:grpSpPr>
          <a:xfrm>
            <a:off x="2517840" y="5397480"/>
            <a:ext cx="2911320" cy="150840"/>
            <a:chOff x="2517840" y="5397480"/>
            <a:chExt cx="2911320" cy="150840"/>
          </a:xfrm>
        </p:grpSpPr>
        <p:sp>
          <p:nvSpPr>
            <p:cNvPr id="371" name="CustomShape 59"/>
            <p:cNvSpPr/>
            <p:nvPr/>
          </p:nvSpPr>
          <p:spPr>
            <a:xfrm>
              <a:off x="2517840" y="5397480"/>
              <a:ext cx="2911320" cy="288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2" name="CustomShape 60"/>
            <p:cNvSpPr/>
            <p:nvPr/>
          </p:nvSpPr>
          <p:spPr>
            <a:xfrm>
              <a:off x="2731320" y="541548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3" name="CustomShape 61"/>
            <p:cNvSpPr/>
            <p:nvPr/>
          </p:nvSpPr>
          <p:spPr>
            <a:xfrm>
              <a:off x="3025440" y="541980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4" name="CustomShape 62"/>
            <p:cNvSpPr/>
            <p:nvPr/>
          </p:nvSpPr>
          <p:spPr>
            <a:xfrm>
              <a:off x="3310560" y="540396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5" name="CustomShape 63"/>
            <p:cNvSpPr/>
            <p:nvPr/>
          </p:nvSpPr>
          <p:spPr>
            <a:xfrm>
              <a:off x="3543480" y="541656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6" name="CustomShape 64"/>
            <p:cNvSpPr/>
            <p:nvPr/>
          </p:nvSpPr>
          <p:spPr>
            <a:xfrm>
              <a:off x="3837960" y="54208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7" name="CustomShape 65"/>
            <p:cNvSpPr/>
            <p:nvPr/>
          </p:nvSpPr>
          <p:spPr>
            <a:xfrm>
              <a:off x="4123080" y="540504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8" name="CustomShape 66"/>
            <p:cNvSpPr/>
            <p:nvPr/>
          </p:nvSpPr>
          <p:spPr>
            <a:xfrm>
              <a:off x="4408920" y="542340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9" name="CustomShape 67"/>
            <p:cNvSpPr/>
            <p:nvPr/>
          </p:nvSpPr>
          <p:spPr>
            <a:xfrm>
              <a:off x="4703040" y="54280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0" name="CustomShape 68"/>
            <p:cNvSpPr/>
            <p:nvPr/>
          </p:nvSpPr>
          <p:spPr>
            <a:xfrm>
              <a:off x="4988160" y="541188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381" name="Google Shape;363;p40"/>
          <p:cNvPicPr/>
          <p:nvPr/>
        </p:nvPicPr>
        <p:blipFill>
          <a:blip r:embed="rId5"/>
          <a:stretch/>
        </p:blipFill>
        <p:spPr>
          <a:xfrm>
            <a:off x="2347920" y="2270880"/>
            <a:ext cx="3357720" cy="3357720"/>
          </a:xfrm>
          <a:prstGeom prst="rect">
            <a:avLst/>
          </a:prstGeom>
          <a:ln>
            <a:noFill/>
          </a:ln>
        </p:spPr>
      </p:pic>
      <p:sp>
        <p:nvSpPr>
          <p:cNvPr id="382" name="CustomShape 69"/>
          <p:cNvSpPr/>
          <p:nvPr/>
        </p:nvSpPr>
        <p:spPr>
          <a:xfrm>
            <a:off x="4464000" y="237960"/>
            <a:ext cx="3451680" cy="51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HTML是什麼？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2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973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74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975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6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7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8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9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0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1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2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3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4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5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6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7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8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9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0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1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2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3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4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5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996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997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98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99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0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1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2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3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4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5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6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7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8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9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0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1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2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3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4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5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6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7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8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9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0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1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2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3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4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5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6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027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028" name="图片 2124"/>
          <p:cNvPicPr/>
          <p:nvPr/>
        </p:nvPicPr>
        <p:blipFill>
          <a:blip r:embed="rId4"/>
          <a:stretch/>
        </p:blipFill>
        <p:spPr>
          <a:xfrm>
            <a:off x="7530480" y="262188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3029" name="CustomShape 54"/>
          <p:cNvSpPr/>
          <p:nvPr/>
        </p:nvSpPr>
        <p:spPr>
          <a:xfrm>
            <a:off x="4658760" y="224640"/>
            <a:ext cx="30985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怎麼做呢？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030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1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2" name="Line 57"/>
          <p:cNvSpPr/>
          <p:nvPr/>
        </p:nvSpPr>
        <p:spPr>
          <a:xfrm>
            <a:off x="3110760" y="2120760"/>
            <a:ext cx="3528000" cy="360"/>
          </a:xfrm>
          <a:prstGeom prst="line">
            <a:avLst/>
          </a:prstGeom>
          <a:ln w="38160">
            <a:solidFill>
              <a:srgbClr val="697DA9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3" name="Line 58"/>
          <p:cNvSpPr/>
          <p:nvPr/>
        </p:nvSpPr>
        <p:spPr>
          <a:xfrm>
            <a:off x="3110760" y="3589560"/>
            <a:ext cx="3528000" cy="360"/>
          </a:xfrm>
          <a:prstGeom prst="line">
            <a:avLst/>
          </a:prstGeom>
          <a:ln w="38160">
            <a:solidFill>
              <a:srgbClr val="697DA9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4" name="Line 59"/>
          <p:cNvSpPr/>
          <p:nvPr/>
        </p:nvSpPr>
        <p:spPr>
          <a:xfrm>
            <a:off x="3110760" y="5134320"/>
            <a:ext cx="3528000" cy="360"/>
          </a:xfrm>
          <a:prstGeom prst="line">
            <a:avLst/>
          </a:prstGeom>
          <a:ln w="38160">
            <a:solidFill>
              <a:srgbClr val="697DA9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5" name="CustomShape 60"/>
          <p:cNvSpPr/>
          <p:nvPr/>
        </p:nvSpPr>
        <p:spPr>
          <a:xfrm>
            <a:off x="3042360" y="3079800"/>
            <a:ext cx="2826000" cy="5217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spc="-1" dirty="0">
                <a:solidFill>
                  <a:srgbClr val="2A6099"/>
                </a:solidFill>
                <a:latin typeface="Microsoft JHengHei UI"/>
              </a:rPr>
              <a:t>適當空白</a:t>
            </a:r>
            <a:endParaRPr lang="en-US" sz="2800" b="0" strike="noStrike" spc="-1" dirty="0">
              <a:solidFill>
                <a:srgbClr val="2A6099"/>
              </a:solidFill>
              <a:latin typeface="Arial"/>
            </a:endParaRPr>
          </a:p>
        </p:txBody>
      </p:sp>
      <p:sp>
        <p:nvSpPr>
          <p:cNvPr id="3036" name="CustomShape 61"/>
          <p:cNvSpPr/>
          <p:nvPr/>
        </p:nvSpPr>
        <p:spPr>
          <a:xfrm>
            <a:off x="3068280" y="4632840"/>
            <a:ext cx="430884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spc="-1" dirty="0" err="1">
                <a:solidFill>
                  <a:srgbClr val="00B050"/>
                </a:solidFill>
                <a:latin typeface="Microsoft JHengHei UI"/>
                <a:ea typeface="Microsoft JHengHei UI"/>
              </a:rPr>
              <a:t>善用瀏覽器的開發者工具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3037" name="CustomShape 62"/>
          <p:cNvSpPr/>
          <p:nvPr/>
        </p:nvSpPr>
        <p:spPr>
          <a:xfrm>
            <a:off x="2672640" y="169164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chemeClr val="accent2">
                <a:lumMod val="40000"/>
                <a:lumOff val="60000"/>
              </a:schemeClr>
            </a:solidFill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8" name="CustomShape 63"/>
          <p:cNvSpPr/>
          <p:nvPr/>
        </p:nvSpPr>
        <p:spPr>
          <a:xfrm>
            <a:off x="2652840" y="325764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chemeClr val="accent1">
                <a:lumMod val="40000"/>
                <a:lumOff val="60000"/>
              </a:schemeClr>
            </a:solidFill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9" name="CustomShape 64"/>
          <p:cNvSpPr/>
          <p:nvPr/>
        </p:nvSpPr>
        <p:spPr>
          <a:xfrm>
            <a:off x="2672640" y="4759560"/>
            <a:ext cx="304200" cy="200880"/>
          </a:xfrm>
          <a:custGeom>
            <a:avLst/>
            <a:gdLst/>
            <a:ahLst/>
            <a:cxnLst/>
            <a:rect l="l" t="t" r="r" b="b"/>
            <a:pathLst>
              <a:path w="1068975" h="711671">
                <a:moveTo>
                  <a:pt x="547908" y="0"/>
                </a:moveTo>
                <a:cubicBezTo>
                  <a:pt x="664163" y="88860"/>
                  <a:pt x="1148818" y="509311"/>
                  <a:pt x="1057623" y="618594"/>
                </a:cubicBezTo>
                <a:cubicBezTo>
                  <a:pt x="966428" y="727877"/>
                  <a:pt x="-30984" y="741821"/>
                  <a:pt x="740" y="655699"/>
                </a:cubicBezTo>
                <a:cubicBezTo>
                  <a:pt x="32464" y="569577"/>
                  <a:pt x="184183" y="400170"/>
                  <a:pt x="359214" y="215700"/>
                </a:cubicBezTo>
              </a:path>
            </a:pathLst>
          </a:custGeom>
          <a:noFill/>
          <a:ln w="127080">
            <a:solidFill>
              <a:schemeClr val="accent6">
                <a:lumMod val="40000"/>
                <a:lumOff val="60000"/>
              </a:schemeClr>
            </a:solidFill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0" name="CustomShape 65"/>
          <p:cNvSpPr/>
          <p:nvPr/>
        </p:nvSpPr>
        <p:spPr>
          <a:xfrm>
            <a:off x="3120120" y="1554120"/>
            <a:ext cx="2942640" cy="5217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TW" altLang="en-US" sz="2800" spc="-1" dirty="0">
                <a:solidFill>
                  <a:srgbClr val="FF8000"/>
                </a:solidFill>
                <a:latin typeface="Microsoft JHengHei UI"/>
                <a:ea typeface="Microsoft JHengHei UI"/>
              </a:rPr>
              <a:t>善用 </a:t>
            </a:r>
            <a:r>
              <a:rPr lang="en-US" sz="2800" spc="-1" dirty="0">
                <a:solidFill>
                  <a:srgbClr val="FF8000"/>
                </a:solidFill>
                <a:latin typeface="Microsoft JHengHei UI"/>
                <a:ea typeface="Microsoft JHengHei UI"/>
              </a:rPr>
              <a:t>div / float </a:t>
            </a:r>
          </a:p>
        </p:txBody>
      </p:sp>
      <p:sp>
        <p:nvSpPr>
          <p:cNvPr id="3041" name="CustomShape 66"/>
          <p:cNvSpPr/>
          <p:nvPr/>
        </p:nvSpPr>
        <p:spPr>
          <a:xfrm>
            <a:off x="2981520" y="2271600"/>
            <a:ext cx="4290480" cy="9218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使用</a:t>
            </a:r>
            <a:r>
              <a:rPr lang="en-US" spc="-1" dirty="0">
                <a:solidFill>
                  <a:srgbClr val="000000"/>
                </a:solidFill>
                <a:latin typeface="Microsoft JhengHei"/>
                <a:ea typeface="Arial"/>
              </a:rPr>
              <a:t> div </a:t>
            </a:r>
            <a:r>
              <a:rPr lang="en-US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標籤，將元件圈在一起</a:t>
            </a:r>
            <a:endParaRPr lang="en-US" spc="-1" dirty="0"/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使用</a:t>
            </a:r>
            <a:r>
              <a:rPr lang="en-US" spc="-1" dirty="0">
                <a:solidFill>
                  <a:srgbClr val="000000"/>
                </a:solidFill>
                <a:latin typeface="Microsoft JhengHei"/>
                <a:ea typeface="Arial"/>
              </a:rPr>
              <a:t> float </a:t>
            </a:r>
            <a:r>
              <a:rPr lang="en-US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將</a:t>
            </a:r>
            <a:r>
              <a:rPr lang="en-US" spc="-1" dirty="0">
                <a:solidFill>
                  <a:srgbClr val="000000"/>
                </a:solidFill>
                <a:latin typeface="Microsoft JhengHei"/>
                <a:ea typeface="Arial"/>
              </a:rPr>
              <a:t> div </a:t>
            </a:r>
            <a:r>
              <a:rPr lang="en-US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置左或置右</a:t>
            </a:r>
            <a:endParaRPr lang="en-US" spc="-1" dirty="0">
              <a:solidFill>
                <a:srgbClr val="000000"/>
              </a:solidFill>
              <a:latin typeface="Microsoft JhengHei"/>
              <a:ea typeface="Microsoft JhengHei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3042" name="CustomShape 67"/>
          <p:cNvSpPr/>
          <p:nvPr/>
        </p:nvSpPr>
        <p:spPr>
          <a:xfrm>
            <a:off x="3044160" y="3681720"/>
            <a:ext cx="4155840" cy="3678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盒子模型、設定</a:t>
            </a:r>
            <a:r>
              <a:rPr lang="en-US" spc="-1" dirty="0">
                <a:solidFill>
                  <a:srgbClr val="000000"/>
                </a:solidFill>
                <a:latin typeface="Microsoft JhengHei"/>
                <a:ea typeface="Arial"/>
              </a:rPr>
              <a:t> line-height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2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973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74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975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6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7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8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9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0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1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2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3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4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5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6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7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8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9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0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1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2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3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4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5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996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997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98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99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0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1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2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3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4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5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6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7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8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9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0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1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2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3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4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5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6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7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8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9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0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1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2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3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4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5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6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027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028" name="图片 2124"/>
          <p:cNvPicPr/>
          <p:nvPr/>
        </p:nvPicPr>
        <p:blipFill>
          <a:blip r:embed="rId4"/>
          <a:stretch/>
        </p:blipFill>
        <p:spPr>
          <a:xfrm>
            <a:off x="8259616" y="2530816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3029" name="CustomShape 54"/>
          <p:cNvSpPr/>
          <p:nvPr/>
        </p:nvSpPr>
        <p:spPr>
          <a:xfrm>
            <a:off x="4658760" y="224640"/>
            <a:ext cx="3098520" cy="583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3200" b="1" spc="-1" dirty="0">
                <a:solidFill>
                  <a:srgbClr val="697DA9"/>
                </a:solidFill>
                <a:latin typeface="Arial"/>
              </a:rPr>
              <a:t>在開始之前</a:t>
            </a:r>
            <a:r>
              <a:rPr lang="en-US" altLang="zh-CN" sz="3200" b="1" spc="-1" dirty="0">
                <a:solidFill>
                  <a:srgbClr val="697DA9"/>
                </a:solidFill>
                <a:latin typeface="Arial"/>
              </a:rPr>
              <a:t>…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3030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1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29B232-B8A3-0F4E-89BB-2F8B1ED357BF}"/>
              </a:ext>
            </a:extLst>
          </p:cNvPr>
          <p:cNvSpPr txBox="1"/>
          <p:nvPr/>
        </p:nvSpPr>
        <p:spPr>
          <a:xfrm>
            <a:off x="2625480" y="2594520"/>
            <a:ext cx="61050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sz="2400" dirty="0"/>
              <a:t>把整個網頁想像成一個大箱子</a:t>
            </a:r>
            <a:endParaRPr lang="en-US" altLang="zh-CN" sz="2400" dirty="0"/>
          </a:p>
          <a:p>
            <a:pPr marL="342900" indent="-342900">
              <a:buFont typeface="+mj-lt"/>
              <a:buAutoNum type="arabicPeriod"/>
            </a:pPr>
            <a:endParaRPr lang="en-US" altLang="zh-CN" sz="24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2400" dirty="0"/>
              <a:t>每個標籤都是不同的小箱子</a:t>
            </a:r>
            <a:endParaRPr lang="en-US" altLang="zh-CN" sz="2400" dirty="0"/>
          </a:p>
          <a:p>
            <a:pPr marL="342900" indent="-342900">
              <a:buFont typeface="+mj-lt"/>
              <a:buAutoNum type="arabicPeriod"/>
            </a:pPr>
            <a:endParaRPr lang="en-US" altLang="zh-CN" sz="24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2400" dirty="0"/>
              <a:t>你的文字、圖片</a:t>
            </a:r>
            <a:r>
              <a:rPr lang="en-US" altLang="zh-CN" sz="2400" dirty="0"/>
              <a:t>…</a:t>
            </a:r>
            <a:r>
              <a:rPr lang="zh-CN" altLang="en-US" sz="2400" dirty="0"/>
              <a:t>等等，就是最內層的內容物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2794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2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973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74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975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6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7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8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9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0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1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2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3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4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5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6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7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8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9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0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1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2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3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4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5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996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997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98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99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0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1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2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3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4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5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6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7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8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9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0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1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2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3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4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5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6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7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8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9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0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1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2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3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4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5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6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027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029" name="CustomShape 54"/>
          <p:cNvSpPr/>
          <p:nvPr/>
        </p:nvSpPr>
        <p:spPr>
          <a:xfrm>
            <a:off x="4658760" y="224640"/>
            <a:ext cx="3098520" cy="583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3200" b="1" spc="-1" dirty="0">
                <a:solidFill>
                  <a:srgbClr val="697DA9"/>
                </a:solidFill>
                <a:latin typeface="Arial"/>
              </a:rPr>
              <a:t>What’s div ?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3030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1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52BDA-3F4E-D942-86FF-0935CA084E1E}"/>
              </a:ext>
            </a:extLst>
          </p:cNvPr>
          <p:cNvSpPr txBox="1"/>
          <p:nvPr/>
        </p:nvSpPr>
        <p:spPr>
          <a:xfrm>
            <a:off x="4038247" y="2446729"/>
            <a:ext cx="625844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sz="2400" dirty="0"/>
              <a:t>區塊</a:t>
            </a:r>
            <a:endParaRPr lang="en-US" altLang="zh-CN" sz="2400" dirty="0"/>
          </a:p>
          <a:p>
            <a:pPr marL="342900" indent="-342900">
              <a:buFont typeface="+mj-lt"/>
              <a:buAutoNum type="arabicPeriod"/>
            </a:pPr>
            <a:endParaRPr lang="en-US" altLang="zh-TW" sz="2400" dirty="0"/>
          </a:p>
          <a:p>
            <a:pPr marL="342900" indent="-342900">
              <a:buFont typeface="+mj-lt"/>
              <a:buAutoNum type="arabicPeriod"/>
            </a:pPr>
            <a:r>
              <a:rPr lang="zh-TW" altLang="en-US" sz="2400" dirty="0"/>
              <a:t>可以將其他標籤圈起來</a:t>
            </a:r>
            <a:endParaRPr lang="en-US" altLang="zh-TW" sz="2400" dirty="0"/>
          </a:p>
          <a:p>
            <a:pPr marL="342900" indent="-342900">
              <a:buFont typeface="+mj-lt"/>
              <a:buAutoNum type="arabicPeriod"/>
            </a:pPr>
            <a:endParaRPr lang="en-US" altLang="zh-TW" sz="2400" dirty="0"/>
          </a:p>
          <a:p>
            <a:pPr marL="342900" indent="-342900">
              <a:buFont typeface="+mj-lt"/>
              <a:buAutoNum type="arabicPeriod"/>
            </a:pPr>
            <a:r>
              <a:rPr lang="zh-TW" altLang="en-US" sz="2400" dirty="0"/>
              <a:t>當透過</a:t>
            </a:r>
            <a:r>
              <a:rPr lang="en-US" altLang="zh-TW" sz="2400" dirty="0"/>
              <a:t> CSS </a:t>
            </a:r>
            <a:r>
              <a:rPr lang="zh-TW" altLang="en-US" sz="2400" dirty="0"/>
              <a:t>設定寬跟高，也可以當作色塊</a:t>
            </a:r>
            <a:endParaRPr lang="en-US" altLang="zh-TW" sz="2400" dirty="0"/>
          </a:p>
          <a:p>
            <a:pPr marL="342900" indent="-342900">
              <a:buFont typeface="+mj-lt"/>
              <a:buAutoNum type="arabicPeriod"/>
            </a:pPr>
            <a:endParaRPr lang="en-US" altLang="zh-TW" sz="24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2400" dirty="0"/>
              <a:t>把好多小箱子裝成一個大箱子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335124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2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2973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74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975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6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7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8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9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0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1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2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3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4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5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6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7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8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9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0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1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2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3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4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5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996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2997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98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99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0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1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2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3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4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5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6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7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8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9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0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1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2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3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4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5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6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7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8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9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0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1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2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3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4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5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6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027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029" name="CustomShape 54"/>
          <p:cNvSpPr/>
          <p:nvPr/>
        </p:nvSpPr>
        <p:spPr>
          <a:xfrm>
            <a:off x="4658760" y="224640"/>
            <a:ext cx="3098520" cy="583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697DA9"/>
                </a:solidFill>
                <a:latin typeface="Arial"/>
              </a:rPr>
              <a:t>What’s div ?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3030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1" name="CustomShape 56"/>
          <p:cNvSpPr/>
          <p:nvPr/>
        </p:nvSpPr>
        <p:spPr>
          <a:xfrm flipH="1">
            <a:off x="7719840" y="2012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10520A-3869-A948-8339-B186C2238AEA}"/>
              </a:ext>
            </a:extLst>
          </p:cNvPr>
          <p:cNvSpPr/>
          <p:nvPr/>
        </p:nvSpPr>
        <p:spPr>
          <a:xfrm>
            <a:off x="2688021" y="2752984"/>
            <a:ext cx="86243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&lt;div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id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0000FF"/>
                </a:solidFill>
                <a:latin typeface="Menlo" panose="020B0609030804020204" pitchFamily="49" charset="0"/>
              </a:rPr>
              <a:t>"box1"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  &lt;h1&gt;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zh-TW" alt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上知天文 </a:t>
            </a:r>
            <a:r>
              <a:rPr lang="en-US" altLang="zh-TW" sz="2400" dirty="0">
                <a:solidFill>
                  <a:srgbClr val="80000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h1&gt;</a:t>
            </a:r>
            <a:endParaRPr lang="en-US" sz="2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  &lt;</a:t>
            </a:r>
            <a:r>
              <a:rPr lang="en-US" sz="2400" dirty="0" err="1">
                <a:solidFill>
                  <a:srgbClr val="800000"/>
                </a:solidFill>
                <a:latin typeface="Menlo" panose="020B0609030804020204" pitchFamily="49" charset="0"/>
              </a:rPr>
              <a:t>img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src</a:t>
            </a:r>
            <a:r>
              <a:rPr lang="en-US" sz="2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0000FF"/>
                </a:solidFill>
                <a:latin typeface="Menlo" panose="020B0609030804020204" pitchFamily="49" charset="0"/>
              </a:rPr>
              <a:t>"https://</a:t>
            </a:r>
            <a:r>
              <a:rPr lang="en-US" sz="2400" dirty="0" err="1">
                <a:solidFill>
                  <a:srgbClr val="0000FF"/>
                </a:solidFill>
                <a:latin typeface="Menlo" panose="020B0609030804020204" pitchFamily="49" charset="0"/>
              </a:rPr>
              <a:t>i.imgur.com</a:t>
            </a:r>
            <a:r>
              <a:rPr lang="en-US" sz="2400" dirty="0">
                <a:solidFill>
                  <a:srgbClr val="0000FF"/>
                </a:solidFill>
                <a:latin typeface="Menlo" panose="020B0609030804020204" pitchFamily="49" charset="0"/>
              </a:rPr>
              <a:t>/D6FOgjk.jpg"</a:t>
            </a:r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sz="2400" dirty="0">
                <a:solidFill>
                  <a:srgbClr val="800000"/>
                </a:solidFill>
                <a:latin typeface="Menlo" panose="020B0609030804020204" pitchFamily="49" charset="0"/>
              </a:rPr>
              <a:t>&lt;/div&gt;</a:t>
            </a:r>
            <a:endParaRPr lang="en-US" sz="2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63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3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3044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045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046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7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8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9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0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1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2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3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4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5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6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7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8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9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0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1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2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3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4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5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6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067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3068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69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0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1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2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3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4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5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6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7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8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9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0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1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2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3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4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5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6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7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8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9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0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1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2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3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4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5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6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7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098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099" name="Google Shape;86;p18"/>
          <p:cNvPicPr/>
          <p:nvPr/>
        </p:nvPicPr>
        <p:blipFill>
          <a:blip r:embed="rId4"/>
          <a:stretch/>
        </p:blipFill>
        <p:spPr>
          <a:xfrm>
            <a:off x="2376000" y="2476800"/>
            <a:ext cx="4400640" cy="2974680"/>
          </a:xfrm>
          <a:prstGeom prst="rect">
            <a:avLst/>
          </a:prstGeom>
          <a:ln>
            <a:noFill/>
          </a:ln>
        </p:spPr>
      </p:pic>
      <p:sp>
        <p:nvSpPr>
          <p:cNvPr id="3100" name="CustomShape 54"/>
          <p:cNvSpPr/>
          <p:nvPr/>
        </p:nvSpPr>
        <p:spPr>
          <a:xfrm>
            <a:off x="6839640" y="2920680"/>
            <a:ext cx="5008680" cy="22453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Margin（外邊距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）:  border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外的區域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Border（邊框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）: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圍繞在padding的邊框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Padding（內邊距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） : content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周圍區域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Content（內容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） :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盒子的內容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3101" name="CustomShape 55"/>
          <p:cNvSpPr/>
          <p:nvPr/>
        </p:nvSpPr>
        <p:spPr>
          <a:xfrm>
            <a:off x="4536000" y="28008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盒子模型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102" name="CustomShape 56"/>
          <p:cNvSpPr/>
          <p:nvPr/>
        </p:nvSpPr>
        <p:spPr>
          <a:xfrm>
            <a:off x="4176000" y="2800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03" name="CustomShape 57"/>
          <p:cNvSpPr/>
          <p:nvPr/>
        </p:nvSpPr>
        <p:spPr>
          <a:xfrm flipH="1">
            <a:off x="7500960" y="21420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3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3044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045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046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7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8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9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0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1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2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3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4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5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6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7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8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9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0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1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2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3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4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5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6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067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3068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69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0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1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2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3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4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5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6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7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8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79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0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1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2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3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4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5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6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7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8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9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0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1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2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3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4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5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6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7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098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099" name="Google Shape;86;p18"/>
          <p:cNvPicPr/>
          <p:nvPr/>
        </p:nvPicPr>
        <p:blipFill>
          <a:blip r:embed="rId4"/>
          <a:stretch/>
        </p:blipFill>
        <p:spPr>
          <a:xfrm>
            <a:off x="2376000" y="2476800"/>
            <a:ext cx="4400640" cy="2974680"/>
          </a:xfrm>
          <a:prstGeom prst="rect">
            <a:avLst/>
          </a:prstGeom>
          <a:ln>
            <a:noFill/>
          </a:ln>
        </p:spPr>
      </p:pic>
      <p:sp>
        <p:nvSpPr>
          <p:cNvPr id="3100" name="CustomShape 54"/>
          <p:cNvSpPr/>
          <p:nvPr/>
        </p:nvSpPr>
        <p:spPr>
          <a:xfrm>
            <a:off x="6818040" y="2798462"/>
            <a:ext cx="5008680" cy="22453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Margin:  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  <a:ea typeface="Arial"/>
              </a:rPr>
              <a:t>不同箱子間的距離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Border:</a:t>
            </a:r>
            <a:r>
              <a:rPr lang="zh-TW" alt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 這個箱子的外觀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Padding :</a:t>
            </a:r>
            <a:r>
              <a:rPr lang="zh-TW" alt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 內容物到外觀的距離</a:t>
            </a:r>
            <a:endParaRPr lang="en-US" sz="2000" b="0" strike="noStrike" spc="-1" dirty="0">
              <a:solidFill>
                <a:srgbClr val="000000"/>
              </a:solidFill>
              <a:latin typeface="Arial"/>
              <a:ea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Content : </a:t>
            </a:r>
            <a:r>
              <a:rPr lang="zh-CN" altLang="en-US" sz="2000" spc="-1" dirty="0">
                <a:solidFill>
                  <a:srgbClr val="000000"/>
                </a:solidFill>
                <a:latin typeface="Arial"/>
                <a:ea typeface="Arial"/>
              </a:rPr>
              <a:t>箱子的內容物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3101" name="CustomShape 55"/>
          <p:cNvSpPr/>
          <p:nvPr/>
        </p:nvSpPr>
        <p:spPr>
          <a:xfrm>
            <a:off x="4536000" y="28008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盒子模型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102" name="CustomShape 56"/>
          <p:cNvSpPr/>
          <p:nvPr/>
        </p:nvSpPr>
        <p:spPr>
          <a:xfrm>
            <a:off x="4176000" y="2800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03" name="CustomShape 57"/>
          <p:cNvSpPr/>
          <p:nvPr/>
        </p:nvSpPr>
        <p:spPr>
          <a:xfrm flipH="1">
            <a:off x="7500960" y="21420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69377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5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3166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67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168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69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0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1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2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3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4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5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6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7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8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9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0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1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2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3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4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5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6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7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8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189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3190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91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92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93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94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95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96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97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98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99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0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1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2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3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4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5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6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7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8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09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0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1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2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3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4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5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6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7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8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19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220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221" name="CustomShape 54"/>
          <p:cNvSpPr/>
          <p:nvPr/>
        </p:nvSpPr>
        <p:spPr>
          <a:xfrm>
            <a:off x="4658760" y="22464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Margin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222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23" name="CustomShape 56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24" name="CustomShape 57"/>
          <p:cNvSpPr/>
          <p:nvPr/>
        </p:nvSpPr>
        <p:spPr>
          <a:xfrm>
            <a:off x="3172320" y="2565000"/>
            <a:ext cx="6050160" cy="1937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用來設計元素與外部元素的距離，不算在元素內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當元素的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BackgroundColor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改變的時候，Margin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的背景顏色不會改變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用來控制另一個元素和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 Border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間的距離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3225" name="图片 2124"/>
          <p:cNvPicPr/>
          <p:nvPr/>
        </p:nvPicPr>
        <p:blipFill>
          <a:blip r:embed="rId4"/>
          <a:stretch/>
        </p:blipFill>
        <p:spPr>
          <a:xfrm>
            <a:off x="82440" y="4502520"/>
            <a:ext cx="3102120" cy="206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4" name="Group 1"/>
          <p:cNvGrpSpPr/>
          <p:nvPr/>
        </p:nvGrpSpPr>
        <p:grpSpPr>
          <a:xfrm>
            <a:off x="15840" y="54720"/>
            <a:ext cx="11839320" cy="6373080"/>
            <a:chOff x="15840" y="54720"/>
            <a:chExt cx="11839320" cy="6373080"/>
          </a:xfrm>
        </p:grpSpPr>
        <p:pic>
          <p:nvPicPr>
            <p:cNvPr id="3105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29440" y="102852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06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1040" y="100224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107" name="CustomShape 2"/>
            <p:cNvSpPr/>
            <p:nvPr/>
          </p:nvSpPr>
          <p:spPr>
            <a:xfrm>
              <a:off x="31680" y="96120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08" name="CustomShape 3"/>
            <p:cNvSpPr/>
            <p:nvPr/>
          </p:nvSpPr>
          <p:spPr>
            <a:xfrm>
              <a:off x="106200" y="103572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09" name="CustomShape 4"/>
            <p:cNvSpPr/>
            <p:nvPr/>
          </p:nvSpPr>
          <p:spPr>
            <a:xfrm>
              <a:off x="15840" y="90252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0" name="CustomShape 5"/>
            <p:cNvSpPr/>
            <p:nvPr/>
          </p:nvSpPr>
          <p:spPr>
            <a:xfrm>
              <a:off x="149040" y="114516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1" name="CustomShape 6"/>
            <p:cNvSpPr/>
            <p:nvPr/>
          </p:nvSpPr>
          <p:spPr>
            <a:xfrm>
              <a:off x="190440" y="118656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2" name="CustomShape 7"/>
            <p:cNvSpPr/>
            <p:nvPr/>
          </p:nvSpPr>
          <p:spPr>
            <a:xfrm>
              <a:off x="115920" y="110232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3" name="CustomShape 8"/>
            <p:cNvSpPr/>
            <p:nvPr/>
          </p:nvSpPr>
          <p:spPr>
            <a:xfrm>
              <a:off x="708120" y="108648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4" name="CustomShape 9"/>
            <p:cNvSpPr/>
            <p:nvPr/>
          </p:nvSpPr>
          <p:spPr>
            <a:xfrm>
              <a:off x="731880" y="112788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5" name="CustomShape 10"/>
            <p:cNvSpPr/>
            <p:nvPr/>
          </p:nvSpPr>
          <p:spPr>
            <a:xfrm>
              <a:off x="698400" y="106092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6" name="CustomShape 11"/>
            <p:cNvSpPr/>
            <p:nvPr/>
          </p:nvSpPr>
          <p:spPr>
            <a:xfrm>
              <a:off x="1225440" y="259452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7" name="CustomShape 12"/>
            <p:cNvSpPr/>
            <p:nvPr/>
          </p:nvSpPr>
          <p:spPr>
            <a:xfrm>
              <a:off x="1282680" y="265320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8" name="CustomShape 13"/>
            <p:cNvSpPr/>
            <p:nvPr/>
          </p:nvSpPr>
          <p:spPr>
            <a:xfrm>
              <a:off x="1208160" y="243576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19" name="CustomShape 14"/>
            <p:cNvSpPr/>
            <p:nvPr/>
          </p:nvSpPr>
          <p:spPr>
            <a:xfrm>
              <a:off x="1316160" y="272952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20" name="CustomShape 15"/>
            <p:cNvSpPr/>
            <p:nvPr/>
          </p:nvSpPr>
          <p:spPr>
            <a:xfrm>
              <a:off x="1341360" y="277092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21" name="CustomShape 16"/>
            <p:cNvSpPr/>
            <p:nvPr/>
          </p:nvSpPr>
          <p:spPr>
            <a:xfrm>
              <a:off x="1282680" y="270432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22" name="CustomShape 17"/>
            <p:cNvSpPr/>
            <p:nvPr/>
          </p:nvSpPr>
          <p:spPr>
            <a:xfrm>
              <a:off x="1558800" y="16416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23" name="CustomShape 18"/>
            <p:cNvSpPr/>
            <p:nvPr/>
          </p:nvSpPr>
          <p:spPr>
            <a:xfrm>
              <a:off x="1600200" y="20556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24" name="CustomShape 19"/>
            <p:cNvSpPr/>
            <p:nvPr/>
          </p:nvSpPr>
          <p:spPr>
            <a:xfrm>
              <a:off x="1533600" y="5472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25" name="CustomShape 20"/>
            <p:cNvSpPr/>
            <p:nvPr/>
          </p:nvSpPr>
          <p:spPr>
            <a:xfrm>
              <a:off x="1625400" y="2563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26" name="CustomShape 21"/>
            <p:cNvSpPr/>
            <p:nvPr/>
          </p:nvSpPr>
          <p:spPr>
            <a:xfrm>
              <a:off x="1641600" y="28152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27" name="CustomShape 22"/>
            <p:cNvSpPr/>
            <p:nvPr/>
          </p:nvSpPr>
          <p:spPr>
            <a:xfrm>
              <a:off x="1600200" y="23868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128" name="Group 23"/>
            <p:cNvGrpSpPr/>
            <p:nvPr/>
          </p:nvGrpSpPr>
          <p:grpSpPr>
            <a:xfrm>
              <a:off x="1908000" y="214920"/>
              <a:ext cx="9672840" cy="1184400"/>
              <a:chOff x="1908000" y="214920"/>
              <a:chExt cx="9672840" cy="1184400"/>
            </a:xfrm>
          </p:grpSpPr>
          <p:sp>
            <p:nvSpPr>
              <p:cNvPr id="3129" name="CustomShape 24"/>
              <p:cNvSpPr/>
              <p:nvPr/>
            </p:nvSpPr>
            <p:spPr>
              <a:xfrm>
                <a:off x="2225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0" name="CustomShape 25"/>
              <p:cNvSpPr/>
              <p:nvPr/>
            </p:nvSpPr>
            <p:spPr>
              <a:xfrm>
                <a:off x="25686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1" name="CustomShape 26"/>
              <p:cNvSpPr/>
              <p:nvPr/>
            </p:nvSpPr>
            <p:spPr>
              <a:xfrm>
                <a:off x="29178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2" name="CustomShape 27"/>
              <p:cNvSpPr/>
              <p:nvPr/>
            </p:nvSpPr>
            <p:spPr>
              <a:xfrm>
                <a:off x="3268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3" name="CustomShape 28"/>
              <p:cNvSpPr/>
              <p:nvPr/>
            </p:nvSpPr>
            <p:spPr>
              <a:xfrm>
                <a:off x="361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4" name="CustomShape 29"/>
              <p:cNvSpPr/>
              <p:nvPr/>
            </p:nvSpPr>
            <p:spPr>
              <a:xfrm>
                <a:off x="3968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5" name="CustomShape 30"/>
              <p:cNvSpPr/>
              <p:nvPr/>
            </p:nvSpPr>
            <p:spPr>
              <a:xfrm>
                <a:off x="43196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6" name="CustomShape 31"/>
              <p:cNvSpPr/>
              <p:nvPr/>
            </p:nvSpPr>
            <p:spPr>
              <a:xfrm>
                <a:off x="4662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7" name="CustomShape 32"/>
              <p:cNvSpPr/>
              <p:nvPr/>
            </p:nvSpPr>
            <p:spPr>
              <a:xfrm>
                <a:off x="50115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8" name="CustomShape 33"/>
              <p:cNvSpPr/>
              <p:nvPr/>
            </p:nvSpPr>
            <p:spPr>
              <a:xfrm>
                <a:off x="5362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9" name="CustomShape 34"/>
              <p:cNvSpPr/>
              <p:nvPr/>
            </p:nvSpPr>
            <p:spPr>
              <a:xfrm>
                <a:off x="57132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0" name="CustomShape 35"/>
              <p:cNvSpPr/>
              <p:nvPr/>
            </p:nvSpPr>
            <p:spPr>
              <a:xfrm>
                <a:off x="60627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1" name="CustomShape 36"/>
              <p:cNvSpPr/>
              <p:nvPr/>
            </p:nvSpPr>
            <p:spPr>
              <a:xfrm>
                <a:off x="641340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2" name="CustomShape 37"/>
              <p:cNvSpPr/>
              <p:nvPr/>
            </p:nvSpPr>
            <p:spPr>
              <a:xfrm>
                <a:off x="67564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3" name="CustomShape 38"/>
              <p:cNvSpPr/>
              <p:nvPr/>
            </p:nvSpPr>
            <p:spPr>
              <a:xfrm>
                <a:off x="710568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4" name="CustomShape 39"/>
              <p:cNvSpPr/>
              <p:nvPr/>
            </p:nvSpPr>
            <p:spPr>
              <a:xfrm>
                <a:off x="7456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5" name="CustomShape 40"/>
              <p:cNvSpPr/>
              <p:nvPr/>
            </p:nvSpPr>
            <p:spPr>
              <a:xfrm>
                <a:off x="78073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6" name="CustomShape 41"/>
              <p:cNvSpPr/>
              <p:nvPr/>
            </p:nvSpPr>
            <p:spPr>
              <a:xfrm>
                <a:off x="8156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7" name="CustomShape 42"/>
              <p:cNvSpPr/>
              <p:nvPr/>
            </p:nvSpPr>
            <p:spPr>
              <a:xfrm>
                <a:off x="850752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8" name="CustomShape 43"/>
              <p:cNvSpPr/>
              <p:nvPr/>
            </p:nvSpPr>
            <p:spPr>
              <a:xfrm>
                <a:off x="885024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9" name="CustomShape 44"/>
              <p:cNvSpPr/>
              <p:nvPr/>
            </p:nvSpPr>
            <p:spPr>
              <a:xfrm>
                <a:off x="9199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0" name="CustomShape 45"/>
              <p:cNvSpPr/>
              <p:nvPr/>
            </p:nvSpPr>
            <p:spPr>
              <a:xfrm>
                <a:off x="955044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1" name="CustomShape 46"/>
              <p:cNvSpPr/>
              <p:nvPr/>
            </p:nvSpPr>
            <p:spPr>
              <a:xfrm>
                <a:off x="99010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2" name="CustomShape 47"/>
              <p:cNvSpPr/>
              <p:nvPr/>
            </p:nvSpPr>
            <p:spPr>
              <a:xfrm>
                <a:off x="1025028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3" name="CustomShape 48"/>
              <p:cNvSpPr/>
              <p:nvPr/>
            </p:nvSpPr>
            <p:spPr>
              <a:xfrm>
                <a:off x="1059336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4" name="CustomShape 49"/>
              <p:cNvSpPr/>
              <p:nvPr/>
            </p:nvSpPr>
            <p:spPr>
              <a:xfrm>
                <a:off x="10944000" y="113580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5" name="CustomShape 50"/>
              <p:cNvSpPr/>
              <p:nvPr/>
            </p:nvSpPr>
            <p:spPr>
              <a:xfrm>
                <a:off x="11293560" y="113580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6" name="CustomShape 51"/>
              <p:cNvSpPr/>
              <p:nvPr/>
            </p:nvSpPr>
            <p:spPr>
              <a:xfrm>
                <a:off x="1917720" y="23076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7" name="CustomShape 52"/>
              <p:cNvSpPr/>
              <p:nvPr/>
            </p:nvSpPr>
            <p:spPr>
              <a:xfrm>
                <a:off x="1933560" y="24840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8" name="CustomShape 53"/>
              <p:cNvSpPr/>
              <p:nvPr/>
            </p:nvSpPr>
            <p:spPr>
              <a:xfrm>
                <a:off x="1908000" y="21492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159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57880" y="387000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160" name="CustomShape 54"/>
          <p:cNvSpPr/>
          <p:nvPr/>
        </p:nvSpPr>
        <p:spPr>
          <a:xfrm>
            <a:off x="4658760" y="22464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697DA9"/>
                </a:solidFill>
                <a:latin typeface="Arial"/>
                <a:ea typeface="Arial"/>
              </a:rPr>
              <a:t>Padding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3161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62" name="CustomShape 56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63" name="CustomShape 57"/>
          <p:cNvSpPr/>
          <p:nvPr/>
        </p:nvSpPr>
        <p:spPr>
          <a:xfrm>
            <a:off x="3268440" y="2564105"/>
            <a:ext cx="6824296" cy="1937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用來設計元素內容與元素本身邊框間的距離，算在元素內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當元素的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"/>
                <a:ea typeface="Arial"/>
              </a:rPr>
              <a:t>BackgroundColor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改變的時候，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"/>
                <a:ea typeface="Arial"/>
              </a:rPr>
              <a:t>Padding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的背景顏色也會改變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用來控制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 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Border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和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"/>
                <a:ea typeface="Microsoft JhengHei"/>
              </a:rPr>
              <a:t> </a:t>
            </a:r>
            <a:r>
              <a:rPr lang="en-US" sz="20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Content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間的距離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3164" name="图片 2124"/>
          <p:cNvPicPr/>
          <p:nvPr/>
        </p:nvPicPr>
        <p:blipFill>
          <a:blip r:embed="rId4"/>
          <a:stretch/>
        </p:blipFill>
        <p:spPr>
          <a:xfrm>
            <a:off x="82440" y="4502520"/>
            <a:ext cx="3102120" cy="206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6" name="Group 1"/>
          <p:cNvGrpSpPr/>
          <p:nvPr/>
        </p:nvGrpSpPr>
        <p:grpSpPr>
          <a:xfrm>
            <a:off x="23760" y="109440"/>
            <a:ext cx="11839320" cy="6373080"/>
            <a:chOff x="23760" y="109440"/>
            <a:chExt cx="11839320" cy="6373080"/>
          </a:xfrm>
        </p:grpSpPr>
        <p:pic>
          <p:nvPicPr>
            <p:cNvPr id="3227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37360" y="108324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228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8960" y="105696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229" name="CustomShape 2"/>
            <p:cNvSpPr/>
            <p:nvPr/>
          </p:nvSpPr>
          <p:spPr>
            <a:xfrm>
              <a:off x="39600" y="101592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0" name="CustomShape 3"/>
            <p:cNvSpPr/>
            <p:nvPr/>
          </p:nvSpPr>
          <p:spPr>
            <a:xfrm>
              <a:off x="114120" y="109044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1" name="CustomShape 4"/>
            <p:cNvSpPr/>
            <p:nvPr/>
          </p:nvSpPr>
          <p:spPr>
            <a:xfrm>
              <a:off x="23760" y="95724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2" name="CustomShape 5"/>
            <p:cNvSpPr/>
            <p:nvPr/>
          </p:nvSpPr>
          <p:spPr>
            <a:xfrm>
              <a:off x="156960" y="119988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3" name="CustomShape 6"/>
            <p:cNvSpPr/>
            <p:nvPr/>
          </p:nvSpPr>
          <p:spPr>
            <a:xfrm>
              <a:off x="198360" y="124128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4" name="CustomShape 7"/>
            <p:cNvSpPr/>
            <p:nvPr/>
          </p:nvSpPr>
          <p:spPr>
            <a:xfrm>
              <a:off x="123840" y="115704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5" name="CustomShape 8"/>
            <p:cNvSpPr/>
            <p:nvPr/>
          </p:nvSpPr>
          <p:spPr>
            <a:xfrm>
              <a:off x="716040" y="114120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6" name="CustomShape 9"/>
            <p:cNvSpPr/>
            <p:nvPr/>
          </p:nvSpPr>
          <p:spPr>
            <a:xfrm>
              <a:off x="739800" y="118260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7" name="CustomShape 10"/>
            <p:cNvSpPr/>
            <p:nvPr/>
          </p:nvSpPr>
          <p:spPr>
            <a:xfrm>
              <a:off x="706320" y="111564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8" name="CustomShape 11"/>
            <p:cNvSpPr/>
            <p:nvPr/>
          </p:nvSpPr>
          <p:spPr>
            <a:xfrm>
              <a:off x="1233360" y="264924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9" name="CustomShape 12"/>
            <p:cNvSpPr/>
            <p:nvPr/>
          </p:nvSpPr>
          <p:spPr>
            <a:xfrm>
              <a:off x="1290600" y="270792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0" name="CustomShape 13"/>
            <p:cNvSpPr/>
            <p:nvPr/>
          </p:nvSpPr>
          <p:spPr>
            <a:xfrm>
              <a:off x="1216080" y="249048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1" name="CustomShape 14"/>
            <p:cNvSpPr/>
            <p:nvPr/>
          </p:nvSpPr>
          <p:spPr>
            <a:xfrm>
              <a:off x="1324080" y="278424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2" name="CustomShape 15"/>
            <p:cNvSpPr/>
            <p:nvPr/>
          </p:nvSpPr>
          <p:spPr>
            <a:xfrm>
              <a:off x="1349280" y="282564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3" name="CustomShape 16"/>
            <p:cNvSpPr/>
            <p:nvPr/>
          </p:nvSpPr>
          <p:spPr>
            <a:xfrm>
              <a:off x="1290600" y="275904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4" name="CustomShape 17"/>
            <p:cNvSpPr/>
            <p:nvPr/>
          </p:nvSpPr>
          <p:spPr>
            <a:xfrm>
              <a:off x="1566720" y="21888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5" name="CustomShape 18"/>
            <p:cNvSpPr/>
            <p:nvPr/>
          </p:nvSpPr>
          <p:spPr>
            <a:xfrm>
              <a:off x="1608120" y="26028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6" name="CustomShape 19"/>
            <p:cNvSpPr/>
            <p:nvPr/>
          </p:nvSpPr>
          <p:spPr>
            <a:xfrm>
              <a:off x="1541520" y="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7" name="CustomShape 20"/>
            <p:cNvSpPr/>
            <p:nvPr/>
          </p:nvSpPr>
          <p:spPr>
            <a:xfrm>
              <a:off x="1633320" y="3110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8" name="CustomShape 21"/>
            <p:cNvSpPr/>
            <p:nvPr/>
          </p:nvSpPr>
          <p:spPr>
            <a:xfrm>
              <a:off x="1649520" y="3362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9" name="CustomShape 22"/>
            <p:cNvSpPr/>
            <p:nvPr/>
          </p:nvSpPr>
          <p:spPr>
            <a:xfrm>
              <a:off x="1608120" y="29340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250" name="Group 23"/>
            <p:cNvGrpSpPr/>
            <p:nvPr/>
          </p:nvGrpSpPr>
          <p:grpSpPr>
            <a:xfrm>
              <a:off x="1915920" y="269640"/>
              <a:ext cx="9672840" cy="1184400"/>
              <a:chOff x="1915920" y="269640"/>
              <a:chExt cx="9672840" cy="1184400"/>
            </a:xfrm>
          </p:grpSpPr>
          <p:sp>
            <p:nvSpPr>
              <p:cNvPr id="3251" name="CustomShape 24"/>
              <p:cNvSpPr/>
              <p:nvPr/>
            </p:nvSpPr>
            <p:spPr>
              <a:xfrm>
                <a:off x="2233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52" name="CustomShape 25"/>
              <p:cNvSpPr/>
              <p:nvPr/>
            </p:nvSpPr>
            <p:spPr>
              <a:xfrm>
                <a:off x="25765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53" name="CustomShape 26"/>
              <p:cNvSpPr/>
              <p:nvPr/>
            </p:nvSpPr>
            <p:spPr>
              <a:xfrm>
                <a:off x="29257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54" name="CustomShape 27"/>
              <p:cNvSpPr/>
              <p:nvPr/>
            </p:nvSpPr>
            <p:spPr>
              <a:xfrm>
                <a:off x="3276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55" name="CustomShape 28"/>
              <p:cNvSpPr/>
              <p:nvPr/>
            </p:nvSpPr>
            <p:spPr>
              <a:xfrm>
                <a:off x="362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56" name="CustomShape 29"/>
              <p:cNvSpPr/>
              <p:nvPr/>
            </p:nvSpPr>
            <p:spPr>
              <a:xfrm>
                <a:off x="3976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57" name="CustomShape 30"/>
              <p:cNvSpPr/>
              <p:nvPr/>
            </p:nvSpPr>
            <p:spPr>
              <a:xfrm>
                <a:off x="4327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58" name="CustomShape 31"/>
              <p:cNvSpPr/>
              <p:nvPr/>
            </p:nvSpPr>
            <p:spPr>
              <a:xfrm>
                <a:off x="4670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59" name="CustomShape 32"/>
              <p:cNvSpPr/>
              <p:nvPr/>
            </p:nvSpPr>
            <p:spPr>
              <a:xfrm>
                <a:off x="50194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0" name="CustomShape 33"/>
              <p:cNvSpPr/>
              <p:nvPr/>
            </p:nvSpPr>
            <p:spPr>
              <a:xfrm>
                <a:off x="5370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1" name="CustomShape 34"/>
              <p:cNvSpPr/>
              <p:nvPr/>
            </p:nvSpPr>
            <p:spPr>
              <a:xfrm>
                <a:off x="57211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2" name="CustomShape 35"/>
              <p:cNvSpPr/>
              <p:nvPr/>
            </p:nvSpPr>
            <p:spPr>
              <a:xfrm>
                <a:off x="60706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3" name="CustomShape 36"/>
              <p:cNvSpPr/>
              <p:nvPr/>
            </p:nvSpPr>
            <p:spPr>
              <a:xfrm>
                <a:off x="64213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4" name="CustomShape 37"/>
              <p:cNvSpPr/>
              <p:nvPr/>
            </p:nvSpPr>
            <p:spPr>
              <a:xfrm>
                <a:off x="67644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5" name="CustomShape 38"/>
              <p:cNvSpPr/>
              <p:nvPr/>
            </p:nvSpPr>
            <p:spPr>
              <a:xfrm>
                <a:off x="71136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6" name="CustomShape 39"/>
              <p:cNvSpPr/>
              <p:nvPr/>
            </p:nvSpPr>
            <p:spPr>
              <a:xfrm>
                <a:off x="7464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7" name="CustomShape 40"/>
              <p:cNvSpPr/>
              <p:nvPr/>
            </p:nvSpPr>
            <p:spPr>
              <a:xfrm>
                <a:off x="7815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8" name="CustomShape 41"/>
              <p:cNvSpPr/>
              <p:nvPr/>
            </p:nvSpPr>
            <p:spPr>
              <a:xfrm>
                <a:off x="8164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69" name="CustomShape 42"/>
              <p:cNvSpPr/>
              <p:nvPr/>
            </p:nvSpPr>
            <p:spPr>
              <a:xfrm>
                <a:off x="8515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0" name="CustomShape 43"/>
              <p:cNvSpPr/>
              <p:nvPr/>
            </p:nvSpPr>
            <p:spPr>
              <a:xfrm>
                <a:off x="885816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1" name="CustomShape 44"/>
              <p:cNvSpPr/>
              <p:nvPr/>
            </p:nvSpPr>
            <p:spPr>
              <a:xfrm>
                <a:off x="920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2" name="CustomShape 45"/>
              <p:cNvSpPr/>
              <p:nvPr/>
            </p:nvSpPr>
            <p:spPr>
              <a:xfrm>
                <a:off x="9558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3" name="CustomShape 46"/>
              <p:cNvSpPr/>
              <p:nvPr/>
            </p:nvSpPr>
            <p:spPr>
              <a:xfrm>
                <a:off x="99090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4" name="CustomShape 47"/>
              <p:cNvSpPr/>
              <p:nvPr/>
            </p:nvSpPr>
            <p:spPr>
              <a:xfrm>
                <a:off x="102582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5" name="CustomShape 48"/>
              <p:cNvSpPr/>
              <p:nvPr/>
            </p:nvSpPr>
            <p:spPr>
              <a:xfrm>
                <a:off x="10601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6" name="CustomShape 49"/>
              <p:cNvSpPr/>
              <p:nvPr/>
            </p:nvSpPr>
            <p:spPr>
              <a:xfrm>
                <a:off x="109519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7" name="CustomShape 50"/>
              <p:cNvSpPr/>
              <p:nvPr/>
            </p:nvSpPr>
            <p:spPr>
              <a:xfrm>
                <a:off x="11301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8" name="CustomShape 51"/>
              <p:cNvSpPr/>
              <p:nvPr/>
            </p:nvSpPr>
            <p:spPr>
              <a:xfrm>
                <a:off x="1925640" y="28548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79" name="CustomShape 52"/>
              <p:cNvSpPr/>
              <p:nvPr/>
            </p:nvSpPr>
            <p:spPr>
              <a:xfrm>
                <a:off x="1941480" y="30312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80" name="CustomShape 53"/>
              <p:cNvSpPr/>
              <p:nvPr/>
            </p:nvSpPr>
            <p:spPr>
              <a:xfrm>
                <a:off x="1915920" y="26964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281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65800" y="392472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282" name="CustomShape 54"/>
          <p:cNvSpPr/>
          <p:nvPr/>
        </p:nvSpPr>
        <p:spPr>
          <a:xfrm>
            <a:off x="4658760" y="22464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比較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283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84" name="CustomShape 56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285" name="Picture 9"/>
          <p:cNvPicPr/>
          <p:nvPr/>
        </p:nvPicPr>
        <p:blipFill>
          <a:blip r:embed="rId4"/>
          <a:stretch/>
        </p:blipFill>
        <p:spPr>
          <a:xfrm>
            <a:off x="3158280" y="2736000"/>
            <a:ext cx="1519200" cy="1532160"/>
          </a:xfrm>
          <a:prstGeom prst="rect">
            <a:avLst/>
          </a:prstGeom>
          <a:ln>
            <a:noFill/>
          </a:ln>
        </p:spPr>
      </p:pic>
      <p:pic>
        <p:nvPicPr>
          <p:cNvPr id="3286" name="Picture 11"/>
          <p:cNvPicPr/>
          <p:nvPr/>
        </p:nvPicPr>
        <p:blipFill>
          <a:blip r:embed="rId5"/>
          <a:stretch/>
        </p:blipFill>
        <p:spPr>
          <a:xfrm>
            <a:off x="5542920" y="2362320"/>
            <a:ext cx="2014560" cy="2027160"/>
          </a:xfrm>
          <a:prstGeom prst="rect">
            <a:avLst/>
          </a:prstGeom>
          <a:ln>
            <a:noFill/>
          </a:ln>
        </p:spPr>
      </p:pic>
      <p:pic>
        <p:nvPicPr>
          <p:cNvPr id="3287" name="Picture 13"/>
          <p:cNvPicPr/>
          <p:nvPr/>
        </p:nvPicPr>
        <p:blipFill>
          <a:blip r:embed="rId6"/>
          <a:stretch/>
        </p:blipFill>
        <p:spPr>
          <a:xfrm>
            <a:off x="8325360" y="2472120"/>
            <a:ext cx="1824120" cy="1773360"/>
          </a:xfrm>
          <a:prstGeom prst="rect">
            <a:avLst/>
          </a:prstGeom>
          <a:ln>
            <a:noFill/>
          </a:ln>
        </p:spPr>
      </p:pic>
      <p:pic>
        <p:nvPicPr>
          <p:cNvPr id="3289" name="图片 2124"/>
          <p:cNvPicPr/>
          <p:nvPr/>
        </p:nvPicPr>
        <p:blipFill>
          <a:blip r:embed="rId7"/>
          <a:stretch/>
        </p:blipFill>
        <p:spPr>
          <a:xfrm>
            <a:off x="82440" y="4502520"/>
            <a:ext cx="3102120" cy="206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8" name="Group 1"/>
          <p:cNvGrpSpPr/>
          <p:nvPr/>
        </p:nvGrpSpPr>
        <p:grpSpPr>
          <a:xfrm>
            <a:off x="23760" y="109440"/>
            <a:ext cx="11839320" cy="6373080"/>
            <a:chOff x="23760" y="109440"/>
            <a:chExt cx="11839320" cy="6373080"/>
          </a:xfrm>
        </p:grpSpPr>
        <p:pic>
          <p:nvPicPr>
            <p:cNvPr id="3359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37360" y="108324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60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8960" y="105696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361" name="CustomShape 2"/>
            <p:cNvSpPr/>
            <p:nvPr/>
          </p:nvSpPr>
          <p:spPr>
            <a:xfrm>
              <a:off x="39600" y="101592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2" name="CustomShape 3"/>
            <p:cNvSpPr/>
            <p:nvPr/>
          </p:nvSpPr>
          <p:spPr>
            <a:xfrm>
              <a:off x="114120" y="109044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3" name="CustomShape 4"/>
            <p:cNvSpPr/>
            <p:nvPr/>
          </p:nvSpPr>
          <p:spPr>
            <a:xfrm>
              <a:off x="23760" y="95724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4" name="CustomShape 5"/>
            <p:cNvSpPr/>
            <p:nvPr/>
          </p:nvSpPr>
          <p:spPr>
            <a:xfrm>
              <a:off x="156960" y="119988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5" name="CustomShape 6"/>
            <p:cNvSpPr/>
            <p:nvPr/>
          </p:nvSpPr>
          <p:spPr>
            <a:xfrm>
              <a:off x="198360" y="124128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6" name="CustomShape 7"/>
            <p:cNvSpPr/>
            <p:nvPr/>
          </p:nvSpPr>
          <p:spPr>
            <a:xfrm>
              <a:off x="123840" y="115704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7" name="CustomShape 8"/>
            <p:cNvSpPr/>
            <p:nvPr/>
          </p:nvSpPr>
          <p:spPr>
            <a:xfrm>
              <a:off x="716040" y="114120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8" name="CustomShape 9"/>
            <p:cNvSpPr/>
            <p:nvPr/>
          </p:nvSpPr>
          <p:spPr>
            <a:xfrm>
              <a:off x="739800" y="118260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9" name="CustomShape 10"/>
            <p:cNvSpPr/>
            <p:nvPr/>
          </p:nvSpPr>
          <p:spPr>
            <a:xfrm>
              <a:off x="706320" y="111564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0" name="CustomShape 11"/>
            <p:cNvSpPr/>
            <p:nvPr/>
          </p:nvSpPr>
          <p:spPr>
            <a:xfrm>
              <a:off x="1233360" y="264924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1" name="CustomShape 12"/>
            <p:cNvSpPr/>
            <p:nvPr/>
          </p:nvSpPr>
          <p:spPr>
            <a:xfrm>
              <a:off x="1290600" y="270792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2" name="CustomShape 13"/>
            <p:cNvSpPr/>
            <p:nvPr/>
          </p:nvSpPr>
          <p:spPr>
            <a:xfrm>
              <a:off x="1216080" y="249048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3" name="CustomShape 14"/>
            <p:cNvSpPr/>
            <p:nvPr/>
          </p:nvSpPr>
          <p:spPr>
            <a:xfrm>
              <a:off x="1324080" y="278424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4" name="CustomShape 15"/>
            <p:cNvSpPr/>
            <p:nvPr/>
          </p:nvSpPr>
          <p:spPr>
            <a:xfrm>
              <a:off x="1349280" y="282564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5" name="CustomShape 16"/>
            <p:cNvSpPr/>
            <p:nvPr/>
          </p:nvSpPr>
          <p:spPr>
            <a:xfrm>
              <a:off x="1290600" y="275904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6" name="CustomShape 17"/>
            <p:cNvSpPr/>
            <p:nvPr/>
          </p:nvSpPr>
          <p:spPr>
            <a:xfrm>
              <a:off x="1566720" y="21888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7" name="CustomShape 18"/>
            <p:cNvSpPr/>
            <p:nvPr/>
          </p:nvSpPr>
          <p:spPr>
            <a:xfrm>
              <a:off x="1608120" y="26028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8" name="CustomShape 19"/>
            <p:cNvSpPr/>
            <p:nvPr/>
          </p:nvSpPr>
          <p:spPr>
            <a:xfrm>
              <a:off x="1541520" y="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9" name="CustomShape 20"/>
            <p:cNvSpPr/>
            <p:nvPr/>
          </p:nvSpPr>
          <p:spPr>
            <a:xfrm>
              <a:off x="1633320" y="3110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80" name="CustomShape 21"/>
            <p:cNvSpPr/>
            <p:nvPr/>
          </p:nvSpPr>
          <p:spPr>
            <a:xfrm>
              <a:off x="1649520" y="3362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81" name="CustomShape 22"/>
            <p:cNvSpPr/>
            <p:nvPr/>
          </p:nvSpPr>
          <p:spPr>
            <a:xfrm>
              <a:off x="1608120" y="29340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382" name="Group 23"/>
            <p:cNvGrpSpPr/>
            <p:nvPr/>
          </p:nvGrpSpPr>
          <p:grpSpPr>
            <a:xfrm>
              <a:off x="1915920" y="269640"/>
              <a:ext cx="9672840" cy="1184400"/>
              <a:chOff x="1915920" y="269640"/>
              <a:chExt cx="9672840" cy="1184400"/>
            </a:xfrm>
          </p:grpSpPr>
          <p:sp>
            <p:nvSpPr>
              <p:cNvPr id="3383" name="CustomShape 24"/>
              <p:cNvSpPr/>
              <p:nvPr/>
            </p:nvSpPr>
            <p:spPr>
              <a:xfrm>
                <a:off x="2233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4" name="CustomShape 25"/>
              <p:cNvSpPr/>
              <p:nvPr/>
            </p:nvSpPr>
            <p:spPr>
              <a:xfrm>
                <a:off x="25765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5" name="CustomShape 26"/>
              <p:cNvSpPr/>
              <p:nvPr/>
            </p:nvSpPr>
            <p:spPr>
              <a:xfrm>
                <a:off x="29257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6" name="CustomShape 27"/>
              <p:cNvSpPr/>
              <p:nvPr/>
            </p:nvSpPr>
            <p:spPr>
              <a:xfrm>
                <a:off x="3276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7" name="CustomShape 28"/>
              <p:cNvSpPr/>
              <p:nvPr/>
            </p:nvSpPr>
            <p:spPr>
              <a:xfrm>
                <a:off x="362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8" name="CustomShape 29"/>
              <p:cNvSpPr/>
              <p:nvPr/>
            </p:nvSpPr>
            <p:spPr>
              <a:xfrm>
                <a:off x="3976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9" name="CustomShape 30"/>
              <p:cNvSpPr/>
              <p:nvPr/>
            </p:nvSpPr>
            <p:spPr>
              <a:xfrm>
                <a:off x="4327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0" name="CustomShape 31"/>
              <p:cNvSpPr/>
              <p:nvPr/>
            </p:nvSpPr>
            <p:spPr>
              <a:xfrm>
                <a:off x="4670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1" name="CustomShape 32"/>
              <p:cNvSpPr/>
              <p:nvPr/>
            </p:nvSpPr>
            <p:spPr>
              <a:xfrm>
                <a:off x="50194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2" name="CustomShape 33"/>
              <p:cNvSpPr/>
              <p:nvPr/>
            </p:nvSpPr>
            <p:spPr>
              <a:xfrm>
                <a:off x="5370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3" name="CustomShape 34"/>
              <p:cNvSpPr/>
              <p:nvPr/>
            </p:nvSpPr>
            <p:spPr>
              <a:xfrm>
                <a:off x="57211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4" name="CustomShape 35"/>
              <p:cNvSpPr/>
              <p:nvPr/>
            </p:nvSpPr>
            <p:spPr>
              <a:xfrm>
                <a:off x="60706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5" name="CustomShape 36"/>
              <p:cNvSpPr/>
              <p:nvPr/>
            </p:nvSpPr>
            <p:spPr>
              <a:xfrm>
                <a:off x="64213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6" name="CustomShape 37"/>
              <p:cNvSpPr/>
              <p:nvPr/>
            </p:nvSpPr>
            <p:spPr>
              <a:xfrm>
                <a:off x="67644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7" name="CustomShape 38"/>
              <p:cNvSpPr/>
              <p:nvPr/>
            </p:nvSpPr>
            <p:spPr>
              <a:xfrm>
                <a:off x="71136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8" name="CustomShape 39"/>
              <p:cNvSpPr/>
              <p:nvPr/>
            </p:nvSpPr>
            <p:spPr>
              <a:xfrm>
                <a:off x="7464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9" name="CustomShape 40"/>
              <p:cNvSpPr/>
              <p:nvPr/>
            </p:nvSpPr>
            <p:spPr>
              <a:xfrm>
                <a:off x="7815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0" name="CustomShape 41"/>
              <p:cNvSpPr/>
              <p:nvPr/>
            </p:nvSpPr>
            <p:spPr>
              <a:xfrm>
                <a:off x="8164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1" name="CustomShape 42"/>
              <p:cNvSpPr/>
              <p:nvPr/>
            </p:nvSpPr>
            <p:spPr>
              <a:xfrm>
                <a:off x="8515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2" name="CustomShape 43"/>
              <p:cNvSpPr/>
              <p:nvPr/>
            </p:nvSpPr>
            <p:spPr>
              <a:xfrm>
                <a:off x="885816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3" name="CustomShape 44"/>
              <p:cNvSpPr/>
              <p:nvPr/>
            </p:nvSpPr>
            <p:spPr>
              <a:xfrm>
                <a:off x="920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4" name="CustomShape 45"/>
              <p:cNvSpPr/>
              <p:nvPr/>
            </p:nvSpPr>
            <p:spPr>
              <a:xfrm>
                <a:off x="9558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5" name="CustomShape 46"/>
              <p:cNvSpPr/>
              <p:nvPr/>
            </p:nvSpPr>
            <p:spPr>
              <a:xfrm>
                <a:off x="99090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6" name="CustomShape 47"/>
              <p:cNvSpPr/>
              <p:nvPr/>
            </p:nvSpPr>
            <p:spPr>
              <a:xfrm>
                <a:off x="102582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7" name="CustomShape 48"/>
              <p:cNvSpPr/>
              <p:nvPr/>
            </p:nvSpPr>
            <p:spPr>
              <a:xfrm>
                <a:off x="10601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8" name="CustomShape 49"/>
              <p:cNvSpPr/>
              <p:nvPr/>
            </p:nvSpPr>
            <p:spPr>
              <a:xfrm>
                <a:off x="109519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9" name="CustomShape 50"/>
              <p:cNvSpPr/>
              <p:nvPr/>
            </p:nvSpPr>
            <p:spPr>
              <a:xfrm>
                <a:off x="11301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0" name="CustomShape 51"/>
              <p:cNvSpPr/>
              <p:nvPr/>
            </p:nvSpPr>
            <p:spPr>
              <a:xfrm>
                <a:off x="1925640" y="28548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1" name="CustomShape 52"/>
              <p:cNvSpPr/>
              <p:nvPr/>
            </p:nvSpPr>
            <p:spPr>
              <a:xfrm>
                <a:off x="1941480" y="30312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2" name="CustomShape 53"/>
              <p:cNvSpPr/>
              <p:nvPr/>
            </p:nvSpPr>
            <p:spPr>
              <a:xfrm>
                <a:off x="1915920" y="26964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413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65800" y="392472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414" name="CustomShape 54"/>
          <p:cNvSpPr/>
          <p:nvPr/>
        </p:nvSpPr>
        <p:spPr>
          <a:xfrm>
            <a:off x="3184559" y="224640"/>
            <a:ext cx="5829825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3200" b="1" strike="noStrike" spc="-1" dirty="0">
                <a:solidFill>
                  <a:srgbClr val="697DA9"/>
                </a:solidFill>
                <a:latin typeface="Arial"/>
                <a:ea typeface="Arial"/>
              </a:rPr>
              <a:t>試試看</a:t>
            </a:r>
            <a:r>
              <a:rPr lang="en-US" altLang="zh-CN" sz="3200" b="1" strike="noStrike" spc="-1" dirty="0">
                <a:solidFill>
                  <a:srgbClr val="697DA9"/>
                </a:solidFill>
                <a:latin typeface="Arial"/>
                <a:ea typeface="Arial"/>
              </a:rPr>
              <a:t> Padding/Margin </a:t>
            </a:r>
            <a:r>
              <a:rPr lang="zh-CN" altLang="en-US" sz="3200" b="1" strike="noStrike" spc="-1" dirty="0">
                <a:solidFill>
                  <a:srgbClr val="697DA9"/>
                </a:solidFill>
                <a:latin typeface="Arial"/>
                <a:ea typeface="Arial"/>
              </a:rPr>
              <a:t>吧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3415" name="CustomShape 55"/>
          <p:cNvSpPr/>
          <p:nvPr/>
        </p:nvSpPr>
        <p:spPr>
          <a:xfrm>
            <a:off x="2633647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6" name="CustomShape 56"/>
          <p:cNvSpPr/>
          <p:nvPr/>
        </p:nvSpPr>
        <p:spPr>
          <a:xfrm flipH="1">
            <a:off x="9014385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7" name="CustomShape 57"/>
          <p:cNvSpPr/>
          <p:nvPr/>
        </p:nvSpPr>
        <p:spPr>
          <a:xfrm>
            <a:off x="2696040" y="1603415"/>
            <a:ext cx="5819400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4680">
              <a:lnSpc>
                <a:spcPct val="100000"/>
              </a:lnSpc>
              <a:buClr>
                <a:srgbClr val="000000"/>
              </a:buClr>
            </a:pPr>
            <a:r>
              <a:rPr lang="zh-CN" altLang="en-US" sz="2400" b="0" strike="noStrike" spc="-1" dirty="0">
                <a:latin typeface="Arial"/>
              </a:rPr>
              <a:t>做出這樣的效果</a:t>
            </a:r>
            <a:r>
              <a:rPr lang="en-US" altLang="zh-CN" sz="2400" b="0" strike="noStrike" spc="-1" dirty="0">
                <a:latin typeface="Arial"/>
              </a:rPr>
              <a:t> ~~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3418" name="图片 2124"/>
          <p:cNvPicPr/>
          <p:nvPr/>
        </p:nvPicPr>
        <p:blipFill>
          <a:blip r:embed="rId4"/>
          <a:stretch/>
        </p:blipFill>
        <p:spPr>
          <a:xfrm>
            <a:off x="82440" y="4502880"/>
            <a:ext cx="3102120" cy="2066400"/>
          </a:xfrm>
          <a:prstGeom prst="rect">
            <a:avLst/>
          </a:prstGeom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F27A6F-A4A9-034A-9D6F-ECFF5EF345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36" y="2360520"/>
            <a:ext cx="1219200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05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3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384" name="Google Shape;291;p40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85" name="Google Shape;292;p40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86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7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8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9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0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1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2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3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6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7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8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9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0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2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3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4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5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6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407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408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9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0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1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2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3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4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5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6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7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8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9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0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1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2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3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4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5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6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7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8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9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0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1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2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3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4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5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6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7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438" name="Google Shape;345;p40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439" name="Google Shape;346;p40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440" name="CustomShape 54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1" name="CustomShape 55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2" name="CustomShape 56"/>
          <p:cNvSpPr/>
          <p:nvPr/>
        </p:nvSpPr>
        <p:spPr>
          <a:xfrm>
            <a:off x="5989320" y="2104200"/>
            <a:ext cx="4488480" cy="239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那我們就先來看看樣本吧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看看這裡</a:t>
            </a:r>
            <a:r>
              <a:rPr lang="en-US" sz="28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  ↓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800" b="0" u="sng" strike="noStrike" spc="-1">
                <a:solidFill>
                  <a:srgbClr val="0563C1"/>
                </a:solidFill>
                <a:uFillTx/>
                <a:latin typeface="Microsoft JhengHei"/>
                <a:ea typeface="Microsoft JhengHei"/>
                <a:hlinkClick r:id="rId5"/>
              </a:rPr>
              <a:t>https://ccucsiesummercamp.github.io/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443" name="CustomShape 57"/>
          <p:cNvSpPr/>
          <p:nvPr/>
        </p:nvSpPr>
        <p:spPr>
          <a:xfrm>
            <a:off x="4815000" y="1652040"/>
            <a:ext cx="6336360" cy="3366360"/>
          </a:xfrm>
          <a:custGeom>
            <a:avLst/>
            <a:gdLst/>
            <a:ahLst/>
            <a:cxnLst/>
            <a:rect l="l" t="t" r="r" b="b"/>
            <a:pathLst>
              <a:path w="6340891" h="3371045">
                <a:moveTo>
                  <a:pt x="6132936" y="695744"/>
                </a:moveTo>
                <a:cubicBezTo>
                  <a:pt x="5839187" y="186374"/>
                  <a:pt x="4751966" y="65196"/>
                  <a:pt x="3863635" y="11508"/>
                </a:cubicBezTo>
                <a:cubicBezTo>
                  <a:pt x="2975304" y="-42180"/>
                  <a:pt x="1365561" y="94244"/>
                  <a:pt x="802952" y="373619"/>
                </a:cubicBezTo>
                <a:cubicBezTo>
                  <a:pt x="240343" y="652994"/>
                  <a:pt x="500714" y="1320151"/>
                  <a:pt x="487982" y="1687758"/>
                </a:cubicBezTo>
                <a:cubicBezTo>
                  <a:pt x="352329" y="1891237"/>
                  <a:pt x="309273" y="1874798"/>
                  <a:pt x="0" y="2147725"/>
                </a:cubicBezTo>
                <a:cubicBezTo>
                  <a:pt x="405021" y="2298033"/>
                  <a:pt x="580106" y="2367762"/>
                  <a:pt x="730484" y="2432371"/>
                </a:cubicBezTo>
                <a:cubicBezTo>
                  <a:pt x="954478" y="3792721"/>
                  <a:pt x="4725721" y="3357166"/>
                  <a:pt x="5626130" y="3067728"/>
                </a:cubicBezTo>
                <a:cubicBezTo>
                  <a:pt x="6526539" y="2778290"/>
                  <a:pt x="6426685" y="1205114"/>
                  <a:pt x="6132936" y="695744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444" name="Group 58"/>
          <p:cNvGrpSpPr/>
          <p:nvPr/>
        </p:nvGrpSpPr>
        <p:grpSpPr>
          <a:xfrm>
            <a:off x="2517840" y="5397480"/>
            <a:ext cx="2911320" cy="150840"/>
            <a:chOff x="2517840" y="5397480"/>
            <a:chExt cx="2911320" cy="150840"/>
          </a:xfrm>
        </p:grpSpPr>
        <p:sp>
          <p:nvSpPr>
            <p:cNvPr id="445" name="CustomShape 59"/>
            <p:cNvSpPr/>
            <p:nvPr/>
          </p:nvSpPr>
          <p:spPr>
            <a:xfrm>
              <a:off x="2517840" y="5397480"/>
              <a:ext cx="2911320" cy="2880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6" name="CustomShape 60"/>
            <p:cNvSpPr/>
            <p:nvPr/>
          </p:nvSpPr>
          <p:spPr>
            <a:xfrm>
              <a:off x="2731320" y="541548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7" name="CustomShape 61"/>
            <p:cNvSpPr/>
            <p:nvPr/>
          </p:nvSpPr>
          <p:spPr>
            <a:xfrm>
              <a:off x="3025440" y="541980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8" name="CustomShape 62"/>
            <p:cNvSpPr/>
            <p:nvPr/>
          </p:nvSpPr>
          <p:spPr>
            <a:xfrm>
              <a:off x="3310560" y="540396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9" name="CustomShape 63"/>
            <p:cNvSpPr/>
            <p:nvPr/>
          </p:nvSpPr>
          <p:spPr>
            <a:xfrm>
              <a:off x="3543480" y="541656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0" name="CustomShape 64"/>
            <p:cNvSpPr/>
            <p:nvPr/>
          </p:nvSpPr>
          <p:spPr>
            <a:xfrm>
              <a:off x="3837960" y="54208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1" name="CustomShape 65"/>
            <p:cNvSpPr/>
            <p:nvPr/>
          </p:nvSpPr>
          <p:spPr>
            <a:xfrm>
              <a:off x="4123080" y="540504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2" name="CustomShape 66"/>
            <p:cNvSpPr/>
            <p:nvPr/>
          </p:nvSpPr>
          <p:spPr>
            <a:xfrm>
              <a:off x="4408920" y="5423400"/>
              <a:ext cx="206280" cy="1249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3" name="CustomShape 67"/>
            <p:cNvSpPr/>
            <p:nvPr/>
          </p:nvSpPr>
          <p:spPr>
            <a:xfrm>
              <a:off x="4703040" y="5428080"/>
              <a:ext cx="192600" cy="11916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4" name="CustomShape 68"/>
            <p:cNvSpPr/>
            <p:nvPr/>
          </p:nvSpPr>
          <p:spPr>
            <a:xfrm>
              <a:off x="4988160" y="5411880"/>
              <a:ext cx="156600" cy="12348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455" name="Google Shape;363;p40"/>
          <p:cNvPicPr/>
          <p:nvPr/>
        </p:nvPicPr>
        <p:blipFill>
          <a:blip r:embed="rId6"/>
          <a:stretch/>
        </p:blipFill>
        <p:spPr>
          <a:xfrm>
            <a:off x="2347920" y="2270880"/>
            <a:ext cx="3357720" cy="3357720"/>
          </a:xfrm>
          <a:prstGeom prst="rect">
            <a:avLst/>
          </a:prstGeom>
          <a:ln>
            <a:noFill/>
          </a:ln>
        </p:spPr>
      </p:pic>
      <p:sp>
        <p:nvSpPr>
          <p:cNvPr id="456" name="CustomShape 69"/>
          <p:cNvSpPr/>
          <p:nvPr/>
        </p:nvSpPr>
        <p:spPr>
          <a:xfrm>
            <a:off x="4464000" y="237960"/>
            <a:ext cx="3451680" cy="51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HTML是什麼？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6" name="Group 1"/>
          <p:cNvGrpSpPr/>
          <p:nvPr/>
        </p:nvGrpSpPr>
        <p:grpSpPr>
          <a:xfrm>
            <a:off x="23760" y="109440"/>
            <a:ext cx="11839320" cy="6373080"/>
            <a:chOff x="23760" y="109440"/>
            <a:chExt cx="11839320" cy="6373080"/>
          </a:xfrm>
        </p:grpSpPr>
        <p:pic>
          <p:nvPicPr>
            <p:cNvPr id="3297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37360" y="108324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298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8960" y="105696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299" name="CustomShape 2"/>
            <p:cNvSpPr/>
            <p:nvPr/>
          </p:nvSpPr>
          <p:spPr>
            <a:xfrm>
              <a:off x="39600" y="101592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0" name="CustomShape 3"/>
            <p:cNvSpPr/>
            <p:nvPr/>
          </p:nvSpPr>
          <p:spPr>
            <a:xfrm>
              <a:off x="114120" y="109044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1" name="CustomShape 4"/>
            <p:cNvSpPr/>
            <p:nvPr/>
          </p:nvSpPr>
          <p:spPr>
            <a:xfrm>
              <a:off x="23760" y="95724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2" name="CustomShape 5"/>
            <p:cNvSpPr/>
            <p:nvPr/>
          </p:nvSpPr>
          <p:spPr>
            <a:xfrm>
              <a:off x="156960" y="119988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3" name="CustomShape 6"/>
            <p:cNvSpPr/>
            <p:nvPr/>
          </p:nvSpPr>
          <p:spPr>
            <a:xfrm>
              <a:off x="198360" y="124128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4" name="CustomShape 7"/>
            <p:cNvSpPr/>
            <p:nvPr/>
          </p:nvSpPr>
          <p:spPr>
            <a:xfrm>
              <a:off x="123840" y="115704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5" name="CustomShape 8"/>
            <p:cNvSpPr/>
            <p:nvPr/>
          </p:nvSpPr>
          <p:spPr>
            <a:xfrm>
              <a:off x="716040" y="114120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6" name="CustomShape 9"/>
            <p:cNvSpPr/>
            <p:nvPr/>
          </p:nvSpPr>
          <p:spPr>
            <a:xfrm>
              <a:off x="739800" y="118260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7" name="CustomShape 10"/>
            <p:cNvSpPr/>
            <p:nvPr/>
          </p:nvSpPr>
          <p:spPr>
            <a:xfrm>
              <a:off x="706320" y="111564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8" name="CustomShape 11"/>
            <p:cNvSpPr/>
            <p:nvPr/>
          </p:nvSpPr>
          <p:spPr>
            <a:xfrm>
              <a:off x="1233360" y="264924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9" name="CustomShape 12"/>
            <p:cNvSpPr/>
            <p:nvPr/>
          </p:nvSpPr>
          <p:spPr>
            <a:xfrm>
              <a:off x="1290600" y="270792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0" name="CustomShape 13"/>
            <p:cNvSpPr/>
            <p:nvPr/>
          </p:nvSpPr>
          <p:spPr>
            <a:xfrm>
              <a:off x="1216080" y="249048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1" name="CustomShape 14"/>
            <p:cNvSpPr/>
            <p:nvPr/>
          </p:nvSpPr>
          <p:spPr>
            <a:xfrm>
              <a:off x="1324080" y="278424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2" name="CustomShape 15"/>
            <p:cNvSpPr/>
            <p:nvPr/>
          </p:nvSpPr>
          <p:spPr>
            <a:xfrm>
              <a:off x="1349280" y="282564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3" name="CustomShape 16"/>
            <p:cNvSpPr/>
            <p:nvPr/>
          </p:nvSpPr>
          <p:spPr>
            <a:xfrm>
              <a:off x="1290600" y="275904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4" name="CustomShape 17"/>
            <p:cNvSpPr/>
            <p:nvPr/>
          </p:nvSpPr>
          <p:spPr>
            <a:xfrm>
              <a:off x="1566720" y="21888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5" name="CustomShape 18"/>
            <p:cNvSpPr/>
            <p:nvPr/>
          </p:nvSpPr>
          <p:spPr>
            <a:xfrm>
              <a:off x="1608120" y="26028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6" name="CustomShape 19"/>
            <p:cNvSpPr/>
            <p:nvPr/>
          </p:nvSpPr>
          <p:spPr>
            <a:xfrm>
              <a:off x="1541520" y="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7" name="CustomShape 20"/>
            <p:cNvSpPr/>
            <p:nvPr/>
          </p:nvSpPr>
          <p:spPr>
            <a:xfrm>
              <a:off x="1633320" y="3110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8" name="CustomShape 21"/>
            <p:cNvSpPr/>
            <p:nvPr/>
          </p:nvSpPr>
          <p:spPr>
            <a:xfrm>
              <a:off x="1649520" y="3362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9" name="CustomShape 22"/>
            <p:cNvSpPr/>
            <p:nvPr/>
          </p:nvSpPr>
          <p:spPr>
            <a:xfrm>
              <a:off x="1608120" y="29340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320" name="Group 23"/>
            <p:cNvGrpSpPr/>
            <p:nvPr/>
          </p:nvGrpSpPr>
          <p:grpSpPr>
            <a:xfrm>
              <a:off x="1915920" y="269640"/>
              <a:ext cx="9672840" cy="1184400"/>
              <a:chOff x="1915920" y="269640"/>
              <a:chExt cx="9672840" cy="1184400"/>
            </a:xfrm>
          </p:grpSpPr>
          <p:sp>
            <p:nvSpPr>
              <p:cNvPr id="3321" name="CustomShape 24"/>
              <p:cNvSpPr/>
              <p:nvPr/>
            </p:nvSpPr>
            <p:spPr>
              <a:xfrm>
                <a:off x="2233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22" name="CustomShape 25"/>
              <p:cNvSpPr/>
              <p:nvPr/>
            </p:nvSpPr>
            <p:spPr>
              <a:xfrm>
                <a:off x="25765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23" name="CustomShape 26"/>
              <p:cNvSpPr/>
              <p:nvPr/>
            </p:nvSpPr>
            <p:spPr>
              <a:xfrm>
                <a:off x="29257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24" name="CustomShape 27"/>
              <p:cNvSpPr/>
              <p:nvPr/>
            </p:nvSpPr>
            <p:spPr>
              <a:xfrm>
                <a:off x="3276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25" name="CustomShape 28"/>
              <p:cNvSpPr/>
              <p:nvPr/>
            </p:nvSpPr>
            <p:spPr>
              <a:xfrm>
                <a:off x="362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26" name="CustomShape 29"/>
              <p:cNvSpPr/>
              <p:nvPr/>
            </p:nvSpPr>
            <p:spPr>
              <a:xfrm>
                <a:off x="3976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27" name="CustomShape 30"/>
              <p:cNvSpPr/>
              <p:nvPr/>
            </p:nvSpPr>
            <p:spPr>
              <a:xfrm>
                <a:off x="4327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28" name="CustomShape 31"/>
              <p:cNvSpPr/>
              <p:nvPr/>
            </p:nvSpPr>
            <p:spPr>
              <a:xfrm>
                <a:off x="4670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29" name="CustomShape 32"/>
              <p:cNvSpPr/>
              <p:nvPr/>
            </p:nvSpPr>
            <p:spPr>
              <a:xfrm>
                <a:off x="50194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0" name="CustomShape 33"/>
              <p:cNvSpPr/>
              <p:nvPr/>
            </p:nvSpPr>
            <p:spPr>
              <a:xfrm>
                <a:off x="5370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1" name="CustomShape 34"/>
              <p:cNvSpPr/>
              <p:nvPr/>
            </p:nvSpPr>
            <p:spPr>
              <a:xfrm>
                <a:off x="57211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2" name="CustomShape 35"/>
              <p:cNvSpPr/>
              <p:nvPr/>
            </p:nvSpPr>
            <p:spPr>
              <a:xfrm>
                <a:off x="60706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3" name="CustomShape 36"/>
              <p:cNvSpPr/>
              <p:nvPr/>
            </p:nvSpPr>
            <p:spPr>
              <a:xfrm>
                <a:off x="64213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4" name="CustomShape 37"/>
              <p:cNvSpPr/>
              <p:nvPr/>
            </p:nvSpPr>
            <p:spPr>
              <a:xfrm>
                <a:off x="67644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5" name="CustomShape 38"/>
              <p:cNvSpPr/>
              <p:nvPr/>
            </p:nvSpPr>
            <p:spPr>
              <a:xfrm>
                <a:off x="71136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6" name="CustomShape 39"/>
              <p:cNvSpPr/>
              <p:nvPr/>
            </p:nvSpPr>
            <p:spPr>
              <a:xfrm>
                <a:off x="7464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7" name="CustomShape 40"/>
              <p:cNvSpPr/>
              <p:nvPr/>
            </p:nvSpPr>
            <p:spPr>
              <a:xfrm>
                <a:off x="7815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8" name="CustomShape 41"/>
              <p:cNvSpPr/>
              <p:nvPr/>
            </p:nvSpPr>
            <p:spPr>
              <a:xfrm>
                <a:off x="8164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39" name="CustomShape 42"/>
              <p:cNvSpPr/>
              <p:nvPr/>
            </p:nvSpPr>
            <p:spPr>
              <a:xfrm>
                <a:off x="8515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0" name="CustomShape 43"/>
              <p:cNvSpPr/>
              <p:nvPr/>
            </p:nvSpPr>
            <p:spPr>
              <a:xfrm>
                <a:off x="885816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1" name="CustomShape 44"/>
              <p:cNvSpPr/>
              <p:nvPr/>
            </p:nvSpPr>
            <p:spPr>
              <a:xfrm>
                <a:off x="920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2" name="CustomShape 45"/>
              <p:cNvSpPr/>
              <p:nvPr/>
            </p:nvSpPr>
            <p:spPr>
              <a:xfrm>
                <a:off x="9558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3" name="CustomShape 46"/>
              <p:cNvSpPr/>
              <p:nvPr/>
            </p:nvSpPr>
            <p:spPr>
              <a:xfrm>
                <a:off x="99090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4" name="CustomShape 47"/>
              <p:cNvSpPr/>
              <p:nvPr/>
            </p:nvSpPr>
            <p:spPr>
              <a:xfrm>
                <a:off x="102582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5" name="CustomShape 48"/>
              <p:cNvSpPr/>
              <p:nvPr/>
            </p:nvSpPr>
            <p:spPr>
              <a:xfrm>
                <a:off x="10601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6" name="CustomShape 49"/>
              <p:cNvSpPr/>
              <p:nvPr/>
            </p:nvSpPr>
            <p:spPr>
              <a:xfrm>
                <a:off x="109519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7" name="CustomShape 50"/>
              <p:cNvSpPr/>
              <p:nvPr/>
            </p:nvSpPr>
            <p:spPr>
              <a:xfrm>
                <a:off x="11301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8" name="CustomShape 51"/>
              <p:cNvSpPr/>
              <p:nvPr/>
            </p:nvSpPr>
            <p:spPr>
              <a:xfrm>
                <a:off x="1925640" y="28548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49" name="CustomShape 52"/>
              <p:cNvSpPr/>
              <p:nvPr/>
            </p:nvSpPr>
            <p:spPr>
              <a:xfrm>
                <a:off x="1941480" y="30312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50" name="CustomShape 53"/>
              <p:cNvSpPr/>
              <p:nvPr/>
            </p:nvSpPr>
            <p:spPr>
              <a:xfrm>
                <a:off x="1915920" y="26964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351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65800" y="392472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352" name="CustomShape 54"/>
          <p:cNvSpPr/>
          <p:nvPr/>
        </p:nvSpPr>
        <p:spPr>
          <a:xfrm>
            <a:off x="3591720" y="224640"/>
            <a:ext cx="46123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697DA9"/>
                </a:solidFill>
                <a:latin typeface="Arial"/>
                <a:ea typeface="Arial"/>
              </a:rPr>
              <a:t>Float – </a:t>
            </a:r>
            <a:r>
              <a:rPr lang="zh-CN" altLang="en-US" sz="3200" b="1" spc="-1" dirty="0">
                <a:solidFill>
                  <a:srgbClr val="697DA9"/>
                </a:solidFill>
                <a:latin typeface="Arial"/>
                <a:ea typeface="Arial"/>
              </a:rPr>
              <a:t>置左置右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3353" name="CustomShape 55"/>
          <p:cNvSpPr/>
          <p:nvPr/>
        </p:nvSpPr>
        <p:spPr>
          <a:xfrm>
            <a:off x="315360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54" name="CustomShape 56"/>
          <p:cNvSpPr/>
          <p:nvPr/>
        </p:nvSpPr>
        <p:spPr>
          <a:xfrm flipH="1">
            <a:off x="82792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55" name="CustomShape 57"/>
          <p:cNvSpPr/>
          <p:nvPr/>
        </p:nvSpPr>
        <p:spPr>
          <a:xfrm>
            <a:off x="2575323" y="1518761"/>
            <a:ext cx="5029200" cy="50768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#box1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height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100px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width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100px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border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10px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red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solid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background-color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grey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white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float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right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#box2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height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100px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width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100px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border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10px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red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solid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background-color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grey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margin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9885A"/>
                </a:solidFill>
                <a:latin typeface="Menlo" panose="020B0609030804020204" pitchFamily="49" charset="0"/>
              </a:rPr>
              <a:t>10px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color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white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 float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0451A5"/>
                </a:solidFill>
                <a:latin typeface="Menlo" panose="020B0609030804020204" pitchFamily="49" charset="0"/>
              </a:rPr>
              <a:t>left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pic>
        <p:nvPicPr>
          <p:cNvPr id="3357" name="图片 2124"/>
          <p:cNvPicPr/>
          <p:nvPr/>
        </p:nvPicPr>
        <p:blipFill>
          <a:blip r:embed="rId4"/>
          <a:stretch/>
        </p:blipFill>
        <p:spPr>
          <a:xfrm>
            <a:off x="82440" y="4502880"/>
            <a:ext cx="3102120" cy="2066400"/>
          </a:xfrm>
          <a:prstGeom prst="rect">
            <a:avLst/>
          </a:prstGeom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D011EAD-FFA7-EA42-979D-7E70B2A6B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7960" y="2305780"/>
            <a:ext cx="5105400" cy="2197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8" name="Group 1"/>
          <p:cNvGrpSpPr/>
          <p:nvPr/>
        </p:nvGrpSpPr>
        <p:grpSpPr>
          <a:xfrm>
            <a:off x="23760" y="109440"/>
            <a:ext cx="11839320" cy="6373080"/>
            <a:chOff x="23760" y="109440"/>
            <a:chExt cx="11839320" cy="6373080"/>
          </a:xfrm>
        </p:grpSpPr>
        <p:pic>
          <p:nvPicPr>
            <p:cNvPr id="3359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37360" y="108324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60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8960" y="105696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361" name="CustomShape 2"/>
            <p:cNvSpPr/>
            <p:nvPr/>
          </p:nvSpPr>
          <p:spPr>
            <a:xfrm>
              <a:off x="39600" y="101592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2" name="CustomShape 3"/>
            <p:cNvSpPr/>
            <p:nvPr/>
          </p:nvSpPr>
          <p:spPr>
            <a:xfrm>
              <a:off x="114120" y="109044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3" name="CustomShape 4"/>
            <p:cNvSpPr/>
            <p:nvPr/>
          </p:nvSpPr>
          <p:spPr>
            <a:xfrm>
              <a:off x="23760" y="95724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4" name="CustomShape 5"/>
            <p:cNvSpPr/>
            <p:nvPr/>
          </p:nvSpPr>
          <p:spPr>
            <a:xfrm>
              <a:off x="156960" y="119988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5" name="CustomShape 6"/>
            <p:cNvSpPr/>
            <p:nvPr/>
          </p:nvSpPr>
          <p:spPr>
            <a:xfrm>
              <a:off x="198360" y="124128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6" name="CustomShape 7"/>
            <p:cNvSpPr/>
            <p:nvPr/>
          </p:nvSpPr>
          <p:spPr>
            <a:xfrm>
              <a:off x="123840" y="115704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7" name="CustomShape 8"/>
            <p:cNvSpPr/>
            <p:nvPr/>
          </p:nvSpPr>
          <p:spPr>
            <a:xfrm>
              <a:off x="716040" y="114120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8" name="CustomShape 9"/>
            <p:cNvSpPr/>
            <p:nvPr/>
          </p:nvSpPr>
          <p:spPr>
            <a:xfrm>
              <a:off x="739800" y="118260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9" name="CustomShape 10"/>
            <p:cNvSpPr/>
            <p:nvPr/>
          </p:nvSpPr>
          <p:spPr>
            <a:xfrm>
              <a:off x="706320" y="111564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0" name="CustomShape 11"/>
            <p:cNvSpPr/>
            <p:nvPr/>
          </p:nvSpPr>
          <p:spPr>
            <a:xfrm>
              <a:off x="1233360" y="264924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1" name="CustomShape 12"/>
            <p:cNvSpPr/>
            <p:nvPr/>
          </p:nvSpPr>
          <p:spPr>
            <a:xfrm>
              <a:off x="1290600" y="270792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2" name="CustomShape 13"/>
            <p:cNvSpPr/>
            <p:nvPr/>
          </p:nvSpPr>
          <p:spPr>
            <a:xfrm>
              <a:off x="1216080" y="249048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3" name="CustomShape 14"/>
            <p:cNvSpPr/>
            <p:nvPr/>
          </p:nvSpPr>
          <p:spPr>
            <a:xfrm>
              <a:off x="1324080" y="278424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4" name="CustomShape 15"/>
            <p:cNvSpPr/>
            <p:nvPr/>
          </p:nvSpPr>
          <p:spPr>
            <a:xfrm>
              <a:off x="1349280" y="282564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5" name="CustomShape 16"/>
            <p:cNvSpPr/>
            <p:nvPr/>
          </p:nvSpPr>
          <p:spPr>
            <a:xfrm>
              <a:off x="1290600" y="275904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6" name="CustomShape 17"/>
            <p:cNvSpPr/>
            <p:nvPr/>
          </p:nvSpPr>
          <p:spPr>
            <a:xfrm>
              <a:off x="1566720" y="21888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7" name="CustomShape 18"/>
            <p:cNvSpPr/>
            <p:nvPr/>
          </p:nvSpPr>
          <p:spPr>
            <a:xfrm>
              <a:off x="1608120" y="26028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8" name="CustomShape 19"/>
            <p:cNvSpPr/>
            <p:nvPr/>
          </p:nvSpPr>
          <p:spPr>
            <a:xfrm>
              <a:off x="1541520" y="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9" name="CustomShape 20"/>
            <p:cNvSpPr/>
            <p:nvPr/>
          </p:nvSpPr>
          <p:spPr>
            <a:xfrm>
              <a:off x="1633320" y="3110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80" name="CustomShape 21"/>
            <p:cNvSpPr/>
            <p:nvPr/>
          </p:nvSpPr>
          <p:spPr>
            <a:xfrm>
              <a:off x="1649520" y="3362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81" name="CustomShape 22"/>
            <p:cNvSpPr/>
            <p:nvPr/>
          </p:nvSpPr>
          <p:spPr>
            <a:xfrm>
              <a:off x="1608120" y="29340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382" name="Group 23"/>
            <p:cNvGrpSpPr/>
            <p:nvPr/>
          </p:nvGrpSpPr>
          <p:grpSpPr>
            <a:xfrm>
              <a:off x="1915920" y="269640"/>
              <a:ext cx="9672840" cy="1184400"/>
              <a:chOff x="1915920" y="269640"/>
              <a:chExt cx="9672840" cy="1184400"/>
            </a:xfrm>
          </p:grpSpPr>
          <p:sp>
            <p:nvSpPr>
              <p:cNvPr id="3383" name="CustomShape 24"/>
              <p:cNvSpPr/>
              <p:nvPr/>
            </p:nvSpPr>
            <p:spPr>
              <a:xfrm>
                <a:off x="2233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4" name="CustomShape 25"/>
              <p:cNvSpPr/>
              <p:nvPr/>
            </p:nvSpPr>
            <p:spPr>
              <a:xfrm>
                <a:off x="25765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5" name="CustomShape 26"/>
              <p:cNvSpPr/>
              <p:nvPr/>
            </p:nvSpPr>
            <p:spPr>
              <a:xfrm>
                <a:off x="29257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6" name="CustomShape 27"/>
              <p:cNvSpPr/>
              <p:nvPr/>
            </p:nvSpPr>
            <p:spPr>
              <a:xfrm>
                <a:off x="3276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7" name="CustomShape 28"/>
              <p:cNvSpPr/>
              <p:nvPr/>
            </p:nvSpPr>
            <p:spPr>
              <a:xfrm>
                <a:off x="362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8" name="CustomShape 29"/>
              <p:cNvSpPr/>
              <p:nvPr/>
            </p:nvSpPr>
            <p:spPr>
              <a:xfrm>
                <a:off x="3976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9" name="CustomShape 30"/>
              <p:cNvSpPr/>
              <p:nvPr/>
            </p:nvSpPr>
            <p:spPr>
              <a:xfrm>
                <a:off x="4327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0" name="CustomShape 31"/>
              <p:cNvSpPr/>
              <p:nvPr/>
            </p:nvSpPr>
            <p:spPr>
              <a:xfrm>
                <a:off x="4670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1" name="CustomShape 32"/>
              <p:cNvSpPr/>
              <p:nvPr/>
            </p:nvSpPr>
            <p:spPr>
              <a:xfrm>
                <a:off x="50194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2" name="CustomShape 33"/>
              <p:cNvSpPr/>
              <p:nvPr/>
            </p:nvSpPr>
            <p:spPr>
              <a:xfrm>
                <a:off x="5370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3" name="CustomShape 34"/>
              <p:cNvSpPr/>
              <p:nvPr/>
            </p:nvSpPr>
            <p:spPr>
              <a:xfrm>
                <a:off x="57211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4" name="CustomShape 35"/>
              <p:cNvSpPr/>
              <p:nvPr/>
            </p:nvSpPr>
            <p:spPr>
              <a:xfrm>
                <a:off x="60706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5" name="CustomShape 36"/>
              <p:cNvSpPr/>
              <p:nvPr/>
            </p:nvSpPr>
            <p:spPr>
              <a:xfrm>
                <a:off x="64213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6" name="CustomShape 37"/>
              <p:cNvSpPr/>
              <p:nvPr/>
            </p:nvSpPr>
            <p:spPr>
              <a:xfrm>
                <a:off x="67644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7" name="CustomShape 38"/>
              <p:cNvSpPr/>
              <p:nvPr/>
            </p:nvSpPr>
            <p:spPr>
              <a:xfrm>
                <a:off x="71136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8" name="CustomShape 39"/>
              <p:cNvSpPr/>
              <p:nvPr/>
            </p:nvSpPr>
            <p:spPr>
              <a:xfrm>
                <a:off x="7464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9" name="CustomShape 40"/>
              <p:cNvSpPr/>
              <p:nvPr/>
            </p:nvSpPr>
            <p:spPr>
              <a:xfrm>
                <a:off x="7815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0" name="CustomShape 41"/>
              <p:cNvSpPr/>
              <p:nvPr/>
            </p:nvSpPr>
            <p:spPr>
              <a:xfrm>
                <a:off x="8164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1" name="CustomShape 42"/>
              <p:cNvSpPr/>
              <p:nvPr/>
            </p:nvSpPr>
            <p:spPr>
              <a:xfrm>
                <a:off x="8515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2" name="CustomShape 43"/>
              <p:cNvSpPr/>
              <p:nvPr/>
            </p:nvSpPr>
            <p:spPr>
              <a:xfrm>
                <a:off x="885816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3" name="CustomShape 44"/>
              <p:cNvSpPr/>
              <p:nvPr/>
            </p:nvSpPr>
            <p:spPr>
              <a:xfrm>
                <a:off x="920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4" name="CustomShape 45"/>
              <p:cNvSpPr/>
              <p:nvPr/>
            </p:nvSpPr>
            <p:spPr>
              <a:xfrm>
                <a:off x="9558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5" name="CustomShape 46"/>
              <p:cNvSpPr/>
              <p:nvPr/>
            </p:nvSpPr>
            <p:spPr>
              <a:xfrm>
                <a:off x="99090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6" name="CustomShape 47"/>
              <p:cNvSpPr/>
              <p:nvPr/>
            </p:nvSpPr>
            <p:spPr>
              <a:xfrm>
                <a:off x="102582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7" name="CustomShape 48"/>
              <p:cNvSpPr/>
              <p:nvPr/>
            </p:nvSpPr>
            <p:spPr>
              <a:xfrm>
                <a:off x="10601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8" name="CustomShape 49"/>
              <p:cNvSpPr/>
              <p:nvPr/>
            </p:nvSpPr>
            <p:spPr>
              <a:xfrm>
                <a:off x="109519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9" name="CustomShape 50"/>
              <p:cNvSpPr/>
              <p:nvPr/>
            </p:nvSpPr>
            <p:spPr>
              <a:xfrm>
                <a:off x="11301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0" name="CustomShape 51"/>
              <p:cNvSpPr/>
              <p:nvPr/>
            </p:nvSpPr>
            <p:spPr>
              <a:xfrm>
                <a:off x="1925640" y="28548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1" name="CustomShape 52"/>
              <p:cNvSpPr/>
              <p:nvPr/>
            </p:nvSpPr>
            <p:spPr>
              <a:xfrm>
                <a:off x="1941480" y="30312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2" name="CustomShape 53"/>
              <p:cNvSpPr/>
              <p:nvPr/>
            </p:nvSpPr>
            <p:spPr>
              <a:xfrm>
                <a:off x="1915920" y="26964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413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65800" y="392472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414" name="CustomShape 54"/>
          <p:cNvSpPr/>
          <p:nvPr/>
        </p:nvSpPr>
        <p:spPr>
          <a:xfrm>
            <a:off x="3184559" y="224640"/>
            <a:ext cx="5829825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3200" b="1" strike="noStrike" spc="-1" dirty="0">
                <a:solidFill>
                  <a:srgbClr val="697DA9"/>
                </a:solidFill>
                <a:latin typeface="Arial"/>
                <a:ea typeface="Arial"/>
              </a:rPr>
              <a:t>試試看</a:t>
            </a:r>
            <a:r>
              <a:rPr lang="en-US" altLang="zh-CN" sz="3200" b="1" strike="noStrike" spc="-1" dirty="0">
                <a:solidFill>
                  <a:srgbClr val="697DA9"/>
                </a:solidFill>
                <a:latin typeface="Arial"/>
                <a:ea typeface="Arial"/>
              </a:rPr>
              <a:t> Float </a:t>
            </a:r>
            <a:r>
              <a:rPr lang="zh-CN" altLang="en-US" sz="3200" b="1" strike="noStrike" spc="-1" dirty="0">
                <a:solidFill>
                  <a:srgbClr val="697DA9"/>
                </a:solidFill>
                <a:latin typeface="Arial"/>
                <a:ea typeface="Arial"/>
              </a:rPr>
              <a:t>吧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3415" name="CustomShape 55"/>
          <p:cNvSpPr/>
          <p:nvPr/>
        </p:nvSpPr>
        <p:spPr>
          <a:xfrm>
            <a:off x="2633647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6" name="CustomShape 56"/>
          <p:cNvSpPr/>
          <p:nvPr/>
        </p:nvSpPr>
        <p:spPr>
          <a:xfrm flipH="1">
            <a:off x="9014385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7" name="CustomShape 57"/>
          <p:cNvSpPr/>
          <p:nvPr/>
        </p:nvSpPr>
        <p:spPr>
          <a:xfrm>
            <a:off x="2696040" y="1603415"/>
            <a:ext cx="5819400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4680">
              <a:lnSpc>
                <a:spcPct val="100000"/>
              </a:lnSpc>
              <a:buClr>
                <a:srgbClr val="000000"/>
              </a:buClr>
            </a:pPr>
            <a:r>
              <a:rPr lang="zh-CN" altLang="en-US" sz="2400" b="0" strike="noStrike" spc="-1" dirty="0">
                <a:latin typeface="Arial"/>
              </a:rPr>
              <a:t>做出這樣的效果</a:t>
            </a:r>
            <a:r>
              <a:rPr lang="en-US" altLang="zh-CN" sz="2400" b="0" strike="noStrike" spc="-1" dirty="0">
                <a:latin typeface="Arial"/>
              </a:rPr>
              <a:t> ~~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3418" name="图片 2124"/>
          <p:cNvPicPr/>
          <p:nvPr/>
        </p:nvPicPr>
        <p:blipFill>
          <a:blip r:embed="rId4"/>
          <a:stretch/>
        </p:blipFill>
        <p:spPr>
          <a:xfrm>
            <a:off x="82440" y="4502880"/>
            <a:ext cx="3102120" cy="2066400"/>
          </a:xfrm>
          <a:prstGeom prst="rect">
            <a:avLst/>
          </a:prstGeom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28BF5C-EEFC-0040-BDFF-42B6A1585E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99" y="2399040"/>
            <a:ext cx="121920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18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8" name="Group 1"/>
          <p:cNvGrpSpPr/>
          <p:nvPr/>
        </p:nvGrpSpPr>
        <p:grpSpPr>
          <a:xfrm>
            <a:off x="23760" y="109440"/>
            <a:ext cx="11839320" cy="6373080"/>
            <a:chOff x="23760" y="109440"/>
            <a:chExt cx="11839320" cy="6373080"/>
          </a:xfrm>
        </p:grpSpPr>
        <p:pic>
          <p:nvPicPr>
            <p:cNvPr id="3359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37360" y="108324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60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8960" y="105696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361" name="CustomShape 2"/>
            <p:cNvSpPr/>
            <p:nvPr/>
          </p:nvSpPr>
          <p:spPr>
            <a:xfrm>
              <a:off x="39600" y="101592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2" name="CustomShape 3"/>
            <p:cNvSpPr/>
            <p:nvPr/>
          </p:nvSpPr>
          <p:spPr>
            <a:xfrm>
              <a:off x="114120" y="109044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3" name="CustomShape 4"/>
            <p:cNvSpPr/>
            <p:nvPr/>
          </p:nvSpPr>
          <p:spPr>
            <a:xfrm>
              <a:off x="23760" y="95724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4" name="CustomShape 5"/>
            <p:cNvSpPr/>
            <p:nvPr/>
          </p:nvSpPr>
          <p:spPr>
            <a:xfrm>
              <a:off x="156960" y="119988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5" name="CustomShape 6"/>
            <p:cNvSpPr/>
            <p:nvPr/>
          </p:nvSpPr>
          <p:spPr>
            <a:xfrm>
              <a:off x="198360" y="124128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6" name="CustomShape 7"/>
            <p:cNvSpPr/>
            <p:nvPr/>
          </p:nvSpPr>
          <p:spPr>
            <a:xfrm>
              <a:off x="123840" y="115704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7" name="CustomShape 8"/>
            <p:cNvSpPr/>
            <p:nvPr/>
          </p:nvSpPr>
          <p:spPr>
            <a:xfrm>
              <a:off x="716040" y="114120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8" name="CustomShape 9"/>
            <p:cNvSpPr/>
            <p:nvPr/>
          </p:nvSpPr>
          <p:spPr>
            <a:xfrm>
              <a:off x="739800" y="118260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9" name="CustomShape 10"/>
            <p:cNvSpPr/>
            <p:nvPr/>
          </p:nvSpPr>
          <p:spPr>
            <a:xfrm>
              <a:off x="706320" y="111564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0" name="CustomShape 11"/>
            <p:cNvSpPr/>
            <p:nvPr/>
          </p:nvSpPr>
          <p:spPr>
            <a:xfrm>
              <a:off x="1233360" y="264924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1" name="CustomShape 12"/>
            <p:cNvSpPr/>
            <p:nvPr/>
          </p:nvSpPr>
          <p:spPr>
            <a:xfrm>
              <a:off x="1290600" y="270792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2" name="CustomShape 13"/>
            <p:cNvSpPr/>
            <p:nvPr/>
          </p:nvSpPr>
          <p:spPr>
            <a:xfrm>
              <a:off x="1216080" y="249048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3" name="CustomShape 14"/>
            <p:cNvSpPr/>
            <p:nvPr/>
          </p:nvSpPr>
          <p:spPr>
            <a:xfrm>
              <a:off x="1324080" y="278424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4" name="CustomShape 15"/>
            <p:cNvSpPr/>
            <p:nvPr/>
          </p:nvSpPr>
          <p:spPr>
            <a:xfrm>
              <a:off x="1349280" y="282564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5" name="CustomShape 16"/>
            <p:cNvSpPr/>
            <p:nvPr/>
          </p:nvSpPr>
          <p:spPr>
            <a:xfrm>
              <a:off x="1290600" y="275904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6" name="CustomShape 17"/>
            <p:cNvSpPr/>
            <p:nvPr/>
          </p:nvSpPr>
          <p:spPr>
            <a:xfrm>
              <a:off x="1566720" y="21888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7" name="CustomShape 18"/>
            <p:cNvSpPr/>
            <p:nvPr/>
          </p:nvSpPr>
          <p:spPr>
            <a:xfrm>
              <a:off x="1608120" y="26028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8" name="CustomShape 19"/>
            <p:cNvSpPr/>
            <p:nvPr/>
          </p:nvSpPr>
          <p:spPr>
            <a:xfrm>
              <a:off x="1541520" y="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9" name="CustomShape 20"/>
            <p:cNvSpPr/>
            <p:nvPr/>
          </p:nvSpPr>
          <p:spPr>
            <a:xfrm>
              <a:off x="1633320" y="3110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80" name="CustomShape 21"/>
            <p:cNvSpPr/>
            <p:nvPr/>
          </p:nvSpPr>
          <p:spPr>
            <a:xfrm>
              <a:off x="1649520" y="3362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81" name="CustomShape 22"/>
            <p:cNvSpPr/>
            <p:nvPr/>
          </p:nvSpPr>
          <p:spPr>
            <a:xfrm>
              <a:off x="1608120" y="29340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382" name="Group 23"/>
            <p:cNvGrpSpPr/>
            <p:nvPr/>
          </p:nvGrpSpPr>
          <p:grpSpPr>
            <a:xfrm>
              <a:off x="1915920" y="269640"/>
              <a:ext cx="9672840" cy="1184400"/>
              <a:chOff x="1915920" y="269640"/>
              <a:chExt cx="9672840" cy="1184400"/>
            </a:xfrm>
          </p:grpSpPr>
          <p:sp>
            <p:nvSpPr>
              <p:cNvPr id="3383" name="CustomShape 24"/>
              <p:cNvSpPr/>
              <p:nvPr/>
            </p:nvSpPr>
            <p:spPr>
              <a:xfrm>
                <a:off x="2233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4" name="CustomShape 25"/>
              <p:cNvSpPr/>
              <p:nvPr/>
            </p:nvSpPr>
            <p:spPr>
              <a:xfrm>
                <a:off x="25765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5" name="CustomShape 26"/>
              <p:cNvSpPr/>
              <p:nvPr/>
            </p:nvSpPr>
            <p:spPr>
              <a:xfrm>
                <a:off x="29257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6" name="CustomShape 27"/>
              <p:cNvSpPr/>
              <p:nvPr/>
            </p:nvSpPr>
            <p:spPr>
              <a:xfrm>
                <a:off x="3276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7" name="CustomShape 28"/>
              <p:cNvSpPr/>
              <p:nvPr/>
            </p:nvSpPr>
            <p:spPr>
              <a:xfrm>
                <a:off x="362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8" name="CustomShape 29"/>
              <p:cNvSpPr/>
              <p:nvPr/>
            </p:nvSpPr>
            <p:spPr>
              <a:xfrm>
                <a:off x="3976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89" name="CustomShape 30"/>
              <p:cNvSpPr/>
              <p:nvPr/>
            </p:nvSpPr>
            <p:spPr>
              <a:xfrm>
                <a:off x="4327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0" name="CustomShape 31"/>
              <p:cNvSpPr/>
              <p:nvPr/>
            </p:nvSpPr>
            <p:spPr>
              <a:xfrm>
                <a:off x="4670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1" name="CustomShape 32"/>
              <p:cNvSpPr/>
              <p:nvPr/>
            </p:nvSpPr>
            <p:spPr>
              <a:xfrm>
                <a:off x="50194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2" name="CustomShape 33"/>
              <p:cNvSpPr/>
              <p:nvPr/>
            </p:nvSpPr>
            <p:spPr>
              <a:xfrm>
                <a:off x="5370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3" name="CustomShape 34"/>
              <p:cNvSpPr/>
              <p:nvPr/>
            </p:nvSpPr>
            <p:spPr>
              <a:xfrm>
                <a:off x="57211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4" name="CustomShape 35"/>
              <p:cNvSpPr/>
              <p:nvPr/>
            </p:nvSpPr>
            <p:spPr>
              <a:xfrm>
                <a:off x="60706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5" name="CustomShape 36"/>
              <p:cNvSpPr/>
              <p:nvPr/>
            </p:nvSpPr>
            <p:spPr>
              <a:xfrm>
                <a:off x="64213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6" name="CustomShape 37"/>
              <p:cNvSpPr/>
              <p:nvPr/>
            </p:nvSpPr>
            <p:spPr>
              <a:xfrm>
                <a:off x="67644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7" name="CustomShape 38"/>
              <p:cNvSpPr/>
              <p:nvPr/>
            </p:nvSpPr>
            <p:spPr>
              <a:xfrm>
                <a:off x="71136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8" name="CustomShape 39"/>
              <p:cNvSpPr/>
              <p:nvPr/>
            </p:nvSpPr>
            <p:spPr>
              <a:xfrm>
                <a:off x="7464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99" name="CustomShape 40"/>
              <p:cNvSpPr/>
              <p:nvPr/>
            </p:nvSpPr>
            <p:spPr>
              <a:xfrm>
                <a:off x="7815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0" name="CustomShape 41"/>
              <p:cNvSpPr/>
              <p:nvPr/>
            </p:nvSpPr>
            <p:spPr>
              <a:xfrm>
                <a:off x="8164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1" name="CustomShape 42"/>
              <p:cNvSpPr/>
              <p:nvPr/>
            </p:nvSpPr>
            <p:spPr>
              <a:xfrm>
                <a:off x="8515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2" name="CustomShape 43"/>
              <p:cNvSpPr/>
              <p:nvPr/>
            </p:nvSpPr>
            <p:spPr>
              <a:xfrm>
                <a:off x="885816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3" name="CustomShape 44"/>
              <p:cNvSpPr/>
              <p:nvPr/>
            </p:nvSpPr>
            <p:spPr>
              <a:xfrm>
                <a:off x="920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4" name="CustomShape 45"/>
              <p:cNvSpPr/>
              <p:nvPr/>
            </p:nvSpPr>
            <p:spPr>
              <a:xfrm>
                <a:off x="9558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5" name="CustomShape 46"/>
              <p:cNvSpPr/>
              <p:nvPr/>
            </p:nvSpPr>
            <p:spPr>
              <a:xfrm>
                <a:off x="99090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6" name="CustomShape 47"/>
              <p:cNvSpPr/>
              <p:nvPr/>
            </p:nvSpPr>
            <p:spPr>
              <a:xfrm>
                <a:off x="102582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7" name="CustomShape 48"/>
              <p:cNvSpPr/>
              <p:nvPr/>
            </p:nvSpPr>
            <p:spPr>
              <a:xfrm>
                <a:off x="10601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8" name="CustomShape 49"/>
              <p:cNvSpPr/>
              <p:nvPr/>
            </p:nvSpPr>
            <p:spPr>
              <a:xfrm>
                <a:off x="109519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09" name="CustomShape 50"/>
              <p:cNvSpPr/>
              <p:nvPr/>
            </p:nvSpPr>
            <p:spPr>
              <a:xfrm>
                <a:off x="11301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0" name="CustomShape 51"/>
              <p:cNvSpPr/>
              <p:nvPr/>
            </p:nvSpPr>
            <p:spPr>
              <a:xfrm>
                <a:off x="1925640" y="28548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1" name="CustomShape 52"/>
              <p:cNvSpPr/>
              <p:nvPr/>
            </p:nvSpPr>
            <p:spPr>
              <a:xfrm>
                <a:off x="1941480" y="30312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12" name="CustomShape 53"/>
              <p:cNvSpPr/>
              <p:nvPr/>
            </p:nvSpPr>
            <p:spPr>
              <a:xfrm>
                <a:off x="1915920" y="26964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413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65800" y="392472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414" name="CustomShape 54"/>
          <p:cNvSpPr/>
          <p:nvPr/>
        </p:nvSpPr>
        <p:spPr>
          <a:xfrm>
            <a:off x="3591720" y="224640"/>
            <a:ext cx="447516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開發者工具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415" name="CustomShape 55"/>
          <p:cNvSpPr/>
          <p:nvPr/>
        </p:nvSpPr>
        <p:spPr>
          <a:xfrm>
            <a:off x="315360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6" name="CustomShape 56"/>
          <p:cNvSpPr/>
          <p:nvPr/>
        </p:nvSpPr>
        <p:spPr>
          <a:xfrm flipH="1">
            <a:off x="82792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7" name="CustomShape 57"/>
          <p:cNvSpPr/>
          <p:nvPr/>
        </p:nvSpPr>
        <p:spPr>
          <a:xfrm>
            <a:off x="2803680" y="2304000"/>
            <a:ext cx="5819400" cy="11988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461880" indent="-457200">
              <a:lnSpc>
                <a:spcPct val="100000"/>
              </a:lnSpc>
              <a:buClr>
                <a:srgbClr val="000000"/>
              </a:buClr>
              <a:buFont typeface="+mj-lt"/>
              <a:buAutoNum type="arabicPeriod"/>
            </a:pPr>
            <a:r>
              <a:rPr lang="en-US" sz="24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雙擊你的</a:t>
            </a:r>
            <a:r>
              <a:rPr lang="en-US" sz="2400" b="0" strike="noStrike" spc="-1" dirty="0">
                <a:solidFill>
                  <a:srgbClr val="000000"/>
                </a:solidFill>
                <a:latin typeface="Microsoft JhengHei"/>
                <a:ea typeface="Arial"/>
              </a:rPr>
              <a:t> html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檔案，開啟網頁</a:t>
            </a:r>
            <a:endParaRPr lang="en-US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2400" b="0" strike="noStrike" spc="-1" dirty="0">
              <a:latin typeface="Arial"/>
            </a:endParaRPr>
          </a:p>
          <a:p>
            <a:pPr marL="461880" indent="-457200">
              <a:lnSpc>
                <a:spcPct val="100000"/>
              </a:lnSpc>
              <a:buClr>
                <a:srgbClr val="000000"/>
              </a:buClr>
              <a:buFont typeface="+mj-lt"/>
              <a:buAutoNum type="arabicPeriod"/>
            </a:pPr>
            <a:r>
              <a:rPr lang="en-US" sz="2400" b="0" strike="noStrike" spc="-1" dirty="0" err="1">
                <a:solidFill>
                  <a:srgbClr val="000000"/>
                </a:solidFill>
                <a:latin typeface="Microsoft JhengHei"/>
                <a:ea typeface="Microsoft JhengHei"/>
              </a:rPr>
              <a:t>右鍵，檢測元素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3418" name="图片 2124"/>
          <p:cNvPicPr/>
          <p:nvPr/>
        </p:nvPicPr>
        <p:blipFill>
          <a:blip r:embed="rId4"/>
          <a:stretch/>
        </p:blipFill>
        <p:spPr>
          <a:xfrm>
            <a:off x="82440" y="4502880"/>
            <a:ext cx="3102120" cy="2066400"/>
          </a:xfrm>
          <a:prstGeom prst="rect">
            <a:avLst/>
          </a:prstGeom>
          <a:ln>
            <a:noFill/>
          </a:ln>
        </p:spPr>
      </p:pic>
      <p:pic>
        <p:nvPicPr>
          <p:cNvPr id="3419" name="Google Shape;461;p41"/>
          <p:cNvPicPr/>
          <p:nvPr/>
        </p:nvPicPr>
        <p:blipFill>
          <a:blip r:embed="rId5"/>
          <a:stretch/>
        </p:blipFill>
        <p:spPr>
          <a:xfrm>
            <a:off x="8454240" y="1589400"/>
            <a:ext cx="3357720" cy="3357720"/>
          </a:xfrm>
          <a:prstGeom prst="rect">
            <a:avLst/>
          </a:prstGeom>
          <a:ln>
            <a:noFill/>
          </a:ln>
        </p:spPr>
      </p:pic>
      <p:sp>
        <p:nvSpPr>
          <p:cNvPr id="3420" name="CustomShape 58"/>
          <p:cNvSpPr/>
          <p:nvPr/>
        </p:nvSpPr>
        <p:spPr>
          <a:xfrm>
            <a:off x="8654760" y="4642200"/>
            <a:ext cx="1910160" cy="623880"/>
          </a:xfrm>
          <a:custGeom>
            <a:avLst/>
            <a:gdLst/>
            <a:ahLst/>
            <a:cxnLst/>
            <a:rect l="l" t="t" r="r" b="b"/>
            <a:pathLst>
              <a:path w="1063871" h="454524">
                <a:moveTo>
                  <a:pt x="4816" y="454524"/>
                </a:moveTo>
                <a:cubicBezTo>
                  <a:pt x="2039" y="250835"/>
                  <a:pt x="-9232" y="146953"/>
                  <a:pt x="16776" y="72138"/>
                </a:cubicBezTo>
                <a:cubicBezTo>
                  <a:pt x="42784" y="-2677"/>
                  <a:pt x="26936" y="15797"/>
                  <a:pt x="160863" y="5637"/>
                </a:cubicBezTo>
                <a:cubicBezTo>
                  <a:pt x="294790" y="-4523"/>
                  <a:pt x="672557" y="95"/>
                  <a:pt x="820339" y="11179"/>
                </a:cubicBezTo>
                <a:cubicBezTo>
                  <a:pt x="968121" y="22263"/>
                  <a:pt x="1007838" y="1018"/>
                  <a:pt x="1047554" y="72138"/>
                </a:cubicBezTo>
                <a:cubicBezTo>
                  <a:pt x="1075586" y="143258"/>
                  <a:pt x="1059099" y="289654"/>
                  <a:pt x="1058638" y="437898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421" name="Group 59"/>
          <p:cNvGrpSpPr/>
          <p:nvPr/>
        </p:nvGrpSpPr>
        <p:grpSpPr>
          <a:xfrm>
            <a:off x="5745600" y="5259240"/>
            <a:ext cx="4768560" cy="244800"/>
            <a:chOff x="5745600" y="5259240"/>
            <a:chExt cx="4768560" cy="244800"/>
          </a:xfrm>
        </p:grpSpPr>
        <p:sp>
          <p:nvSpPr>
            <p:cNvPr id="3422" name="CustomShape 60"/>
            <p:cNvSpPr/>
            <p:nvPr/>
          </p:nvSpPr>
          <p:spPr>
            <a:xfrm>
              <a:off x="5745600" y="5259240"/>
              <a:ext cx="4768560" cy="489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23" name="CustomShape 61"/>
            <p:cNvSpPr/>
            <p:nvPr/>
          </p:nvSpPr>
          <p:spPr>
            <a:xfrm>
              <a:off x="5981040" y="5287680"/>
              <a:ext cx="228600" cy="20160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24" name="CustomShape 62"/>
            <p:cNvSpPr/>
            <p:nvPr/>
          </p:nvSpPr>
          <p:spPr>
            <a:xfrm>
              <a:off x="6306120" y="5294880"/>
              <a:ext cx="213120" cy="192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25" name="CustomShape 63"/>
            <p:cNvSpPr/>
            <p:nvPr/>
          </p:nvSpPr>
          <p:spPr>
            <a:xfrm>
              <a:off x="6621120" y="5269680"/>
              <a:ext cx="173520" cy="19944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26" name="CustomShape 64"/>
            <p:cNvSpPr/>
            <p:nvPr/>
          </p:nvSpPr>
          <p:spPr>
            <a:xfrm>
              <a:off x="6878880" y="5289120"/>
              <a:ext cx="228600" cy="20160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427" name="Group 65"/>
            <p:cNvGrpSpPr/>
            <p:nvPr/>
          </p:nvGrpSpPr>
          <p:grpSpPr>
            <a:xfrm>
              <a:off x="7203960" y="5271120"/>
              <a:ext cx="1444320" cy="231120"/>
              <a:chOff x="7203960" y="5271120"/>
              <a:chExt cx="1444320" cy="231120"/>
            </a:xfrm>
          </p:grpSpPr>
          <p:sp>
            <p:nvSpPr>
              <p:cNvPr id="3428" name="CustomShape 66"/>
              <p:cNvSpPr/>
              <p:nvPr/>
            </p:nvSpPr>
            <p:spPr>
              <a:xfrm>
                <a:off x="7203960" y="529632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29" name="CustomShape 67"/>
              <p:cNvSpPr/>
              <p:nvPr/>
            </p:nvSpPr>
            <p:spPr>
              <a:xfrm>
                <a:off x="7518960" y="527112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30" name="CustomShape 68"/>
              <p:cNvSpPr/>
              <p:nvPr/>
            </p:nvSpPr>
            <p:spPr>
              <a:xfrm>
                <a:off x="7834680" y="5300640"/>
                <a:ext cx="228600" cy="20160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31" name="CustomShape 69"/>
              <p:cNvSpPr/>
              <p:nvPr/>
            </p:nvSpPr>
            <p:spPr>
              <a:xfrm>
                <a:off x="8159760" y="530784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32" name="CustomShape 70"/>
              <p:cNvSpPr/>
              <p:nvPr/>
            </p:nvSpPr>
            <p:spPr>
              <a:xfrm>
                <a:off x="8474760" y="528228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3433" name="Group 71"/>
            <p:cNvGrpSpPr/>
            <p:nvPr/>
          </p:nvGrpSpPr>
          <p:grpSpPr>
            <a:xfrm>
              <a:off x="8778240" y="5272920"/>
              <a:ext cx="1444320" cy="231120"/>
              <a:chOff x="8778240" y="5272920"/>
              <a:chExt cx="1444320" cy="231120"/>
            </a:xfrm>
          </p:grpSpPr>
          <p:sp>
            <p:nvSpPr>
              <p:cNvPr id="3434" name="CustomShape 72"/>
              <p:cNvSpPr/>
              <p:nvPr/>
            </p:nvSpPr>
            <p:spPr>
              <a:xfrm>
                <a:off x="8778240" y="529812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35" name="CustomShape 73"/>
              <p:cNvSpPr/>
              <p:nvPr/>
            </p:nvSpPr>
            <p:spPr>
              <a:xfrm>
                <a:off x="9093240" y="527292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36" name="CustomShape 74"/>
              <p:cNvSpPr/>
              <p:nvPr/>
            </p:nvSpPr>
            <p:spPr>
              <a:xfrm>
                <a:off x="9408960" y="5302440"/>
                <a:ext cx="228600" cy="20160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37" name="CustomShape 75"/>
              <p:cNvSpPr/>
              <p:nvPr/>
            </p:nvSpPr>
            <p:spPr>
              <a:xfrm>
                <a:off x="9734040" y="530964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38" name="CustomShape 76"/>
              <p:cNvSpPr/>
              <p:nvPr/>
            </p:nvSpPr>
            <p:spPr>
              <a:xfrm>
                <a:off x="10049040" y="528408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9" name="图片 4"/>
          <p:cNvPicPr/>
          <p:nvPr/>
        </p:nvPicPr>
        <p:blipFill>
          <a:blip r:embed="rId3"/>
          <a:srcRect l="5649" r="5419"/>
          <a:stretch/>
        </p:blipFill>
        <p:spPr>
          <a:xfrm flipH="1">
            <a:off x="1656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3440" name="CustomShape 1"/>
          <p:cNvSpPr/>
          <p:nvPr/>
        </p:nvSpPr>
        <p:spPr>
          <a:xfrm>
            <a:off x="826200" y="1176480"/>
            <a:ext cx="4154400" cy="415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1" name="CustomShape 2"/>
          <p:cNvSpPr/>
          <p:nvPr/>
        </p:nvSpPr>
        <p:spPr>
          <a:xfrm>
            <a:off x="5355720" y="2562480"/>
            <a:ext cx="423972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大家動手做做看吧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442" name="CustomShape 3"/>
          <p:cNvSpPr/>
          <p:nvPr/>
        </p:nvSpPr>
        <p:spPr>
          <a:xfrm>
            <a:off x="7124400" y="3336480"/>
            <a:ext cx="252360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595959"/>
                </a:solidFill>
                <a:latin typeface="Microsoft JhengHei UI"/>
                <a:ea typeface="Microsoft JhengHei UI"/>
              </a:rPr>
              <a:t>試試做出理想的網頁</a:t>
            </a:r>
            <a:r>
              <a:rPr lang="en-US" sz="1800" b="0" strike="noStrike" spc="-1" dirty="0">
                <a:solidFill>
                  <a:srgbClr val="595959"/>
                </a:solidFill>
                <a:latin typeface="Microsoft JhengHei UI"/>
                <a:ea typeface="Microsoft JhengHei UI"/>
              </a:rPr>
              <a:t> ～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3443" name="CustomShape 4"/>
          <p:cNvSpPr/>
          <p:nvPr/>
        </p:nvSpPr>
        <p:spPr>
          <a:xfrm>
            <a:off x="5265360" y="29512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444" name="PA_库_图片 1"/>
          <p:cNvPicPr/>
          <p:nvPr/>
        </p:nvPicPr>
        <p:blipFill>
          <a:blip r:embed="rId4"/>
          <a:stretch/>
        </p:blipFill>
        <p:spPr>
          <a:xfrm>
            <a:off x="968400" y="758160"/>
            <a:ext cx="4483080" cy="4483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p15="http://schemas.microsoft.com/office/powerpoint/2012/main">
      <p:transition spd="slow">
        <p:random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5" name="Google Shape;279;p39"/>
          <p:cNvPicPr/>
          <p:nvPr/>
        </p:nvPicPr>
        <p:blipFill>
          <a:blip r:embed="rId3"/>
          <a:srcRect l="5651" r="5415"/>
          <a:stretch/>
        </p:blipFill>
        <p:spPr>
          <a:xfrm>
            <a:off x="1188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3446" name="CustomShape 1"/>
          <p:cNvSpPr/>
          <p:nvPr/>
        </p:nvSpPr>
        <p:spPr>
          <a:xfrm>
            <a:off x="7266960" y="1429200"/>
            <a:ext cx="4154400" cy="415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447" name="Google Shape;281;p39"/>
          <p:cNvPicPr/>
          <p:nvPr/>
        </p:nvPicPr>
        <p:blipFill>
          <a:blip r:embed="rId4"/>
          <a:stretch/>
        </p:blipFill>
        <p:spPr>
          <a:xfrm>
            <a:off x="7066440" y="1032120"/>
            <a:ext cx="4354920" cy="4354920"/>
          </a:xfrm>
          <a:prstGeom prst="rect">
            <a:avLst/>
          </a:prstGeom>
          <a:ln>
            <a:noFill/>
          </a:ln>
        </p:spPr>
      </p:pic>
      <p:sp>
        <p:nvSpPr>
          <p:cNvPr id="3448" name="CustomShape 2"/>
          <p:cNvSpPr/>
          <p:nvPr/>
        </p:nvSpPr>
        <p:spPr>
          <a:xfrm>
            <a:off x="1767960" y="2736000"/>
            <a:ext cx="5432400" cy="60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網頁完成了！！！ 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449" name="CustomShape 3"/>
          <p:cNvSpPr/>
          <p:nvPr/>
        </p:nvSpPr>
        <p:spPr>
          <a:xfrm>
            <a:off x="2880000" y="3651120"/>
            <a:ext cx="395352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放到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github.io</a:t>
            </a:r>
            <a:r>
              <a:rPr lang="en-US" sz="1800" b="0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上，讓大家都看到吧</a:t>
            </a:r>
            <a:endParaRPr lang="en-US" sz="1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3450" name="CustomShape 4"/>
          <p:cNvSpPr/>
          <p:nvPr/>
        </p:nvSpPr>
        <p:spPr>
          <a:xfrm>
            <a:off x="2101320" y="31798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 w="12600">
            <a:solidFill>
              <a:schemeClr val="lt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1" name="Group 1"/>
          <p:cNvGrpSpPr/>
          <p:nvPr/>
        </p:nvGrpSpPr>
        <p:grpSpPr>
          <a:xfrm>
            <a:off x="23760" y="109440"/>
            <a:ext cx="11839320" cy="6373080"/>
            <a:chOff x="23760" y="109440"/>
            <a:chExt cx="11839320" cy="6373080"/>
          </a:xfrm>
        </p:grpSpPr>
        <p:pic>
          <p:nvPicPr>
            <p:cNvPr id="3452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37360" y="108324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453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58960" y="105696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454" name="CustomShape 2"/>
            <p:cNvSpPr/>
            <p:nvPr/>
          </p:nvSpPr>
          <p:spPr>
            <a:xfrm>
              <a:off x="39600" y="101592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55" name="CustomShape 3"/>
            <p:cNvSpPr/>
            <p:nvPr/>
          </p:nvSpPr>
          <p:spPr>
            <a:xfrm>
              <a:off x="114120" y="109044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56" name="CustomShape 4"/>
            <p:cNvSpPr/>
            <p:nvPr/>
          </p:nvSpPr>
          <p:spPr>
            <a:xfrm>
              <a:off x="23760" y="95724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57" name="CustomShape 5"/>
            <p:cNvSpPr/>
            <p:nvPr/>
          </p:nvSpPr>
          <p:spPr>
            <a:xfrm>
              <a:off x="156960" y="119988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58" name="CustomShape 6"/>
            <p:cNvSpPr/>
            <p:nvPr/>
          </p:nvSpPr>
          <p:spPr>
            <a:xfrm>
              <a:off x="198360" y="124128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59" name="CustomShape 7"/>
            <p:cNvSpPr/>
            <p:nvPr/>
          </p:nvSpPr>
          <p:spPr>
            <a:xfrm>
              <a:off x="123840" y="115704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0" name="CustomShape 8"/>
            <p:cNvSpPr/>
            <p:nvPr/>
          </p:nvSpPr>
          <p:spPr>
            <a:xfrm>
              <a:off x="716040" y="114120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1" name="CustomShape 9"/>
            <p:cNvSpPr/>
            <p:nvPr/>
          </p:nvSpPr>
          <p:spPr>
            <a:xfrm>
              <a:off x="739800" y="118260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2" name="CustomShape 10"/>
            <p:cNvSpPr/>
            <p:nvPr/>
          </p:nvSpPr>
          <p:spPr>
            <a:xfrm>
              <a:off x="706320" y="111564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3" name="CustomShape 11"/>
            <p:cNvSpPr/>
            <p:nvPr/>
          </p:nvSpPr>
          <p:spPr>
            <a:xfrm>
              <a:off x="1233360" y="264924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4" name="CustomShape 12"/>
            <p:cNvSpPr/>
            <p:nvPr/>
          </p:nvSpPr>
          <p:spPr>
            <a:xfrm>
              <a:off x="1290600" y="270792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5" name="CustomShape 13"/>
            <p:cNvSpPr/>
            <p:nvPr/>
          </p:nvSpPr>
          <p:spPr>
            <a:xfrm>
              <a:off x="1216080" y="249048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6" name="CustomShape 14"/>
            <p:cNvSpPr/>
            <p:nvPr/>
          </p:nvSpPr>
          <p:spPr>
            <a:xfrm>
              <a:off x="1324080" y="278424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7" name="CustomShape 15"/>
            <p:cNvSpPr/>
            <p:nvPr/>
          </p:nvSpPr>
          <p:spPr>
            <a:xfrm>
              <a:off x="1349280" y="282564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8" name="CustomShape 16"/>
            <p:cNvSpPr/>
            <p:nvPr/>
          </p:nvSpPr>
          <p:spPr>
            <a:xfrm>
              <a:off x="1290600" y="275904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9" name="CustomShape 17"/>
            <p:cNvSpPr/>
            <p:nvPr/>
          </p:nvSpPr>
          <p:spPr>
            <a:xfrm>
              <a:off x="1566720" y="21888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70" name="CustomShape 18"/>
            <p:cNvSpPr/>
            <p:nvPr/>
          </p:nvSpPr>
          <p:spPr>
            <a:xfrm>
              <a:off x="1608120" y="26028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71" name="CustomShape 19"/>
            <p:cNvSpPr/>
            <p:nvPr/>
          </p:nvSpPr>
          <p:spPr>
            <a:xfrm>
              <a:off x="1541520" y="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72" name="CustomShape 20"/>
            <p:cNvSpPr/>
            <p:nvPr/>
          </p:nvSpPr>
          <p:spPr>
            <a:xfrm>
              <a:off x="1633320" y="3110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73" name="CustomShape 21"/>
            <p:cNvSpPr/>
            <p:nvPr/>
          </p:nvSpPr>
          <p:spPr>
            <a:xfrm>
              <a:off x="1649520" y="33624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74" name="CustomShape 22"/>
            <p:cNvSpPr/>
            <p:nvPr/>
          </p:nvSpPr>
          <p:spPr>
            <a:xfrm>
              <a:off x="1608120" y="29340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475" name="Group 23"/>
            <p:cNvGrpSpPr/>
            <p:nvPr/>
          </p:nvGrpSpPr>
          <p:grpSpPr>
            <a:xfrm>
              <a:off x="1915920" y="269640"/>
              <a:ext cx="9672840" cy="1184400"/>
              <a:chOff x="1915920" y="269640"/>
              <a:chExt cx="9672840" cy="1184400"/>
            </a:xfrm>
          </p:grpSpPr>
          <p:sp>
            <p:nvSpPr>
              <p:cNvPr id="3476" name="CustomShape 24"/>
              <p:cNvSpPr/>
              <p:nvPr/>
            </p:nvSpPr>
            <p:spPr>
              <a:xfrm>
                <a:off x="2233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77" name="CustomShape 25"/>
              <p:cNvSpPr/>
              <p:nvPr/>
            </p:nvSpPr>
            <p:spPr>
              <a:xfrm>
                <a:off x="25765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78" name="CustomShape 26"/>
              <p:cNvSpPr/>
              <p:nvPr/>
            </p:nvSpPr>
            <p:spPr>
              <a:xfrm>
                <a:off x="29257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79" name="CustomShape 27"/>
              <p:cNvSpPr/>
              <p:nvPr/>
            </p:nvSpPr>
            <p:spPr>
              <a:xfrm>
                <a:off x="3276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0" name="CustomShape 28"/>
              <p:cNvSpPr/>
              <p:nvPr/>
            </p:nvSpPr>
            <p:spPr>
              <a:xfrm>
                <a:off x="362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1" name="CustomShape 29"/>
              <p:cNvSpPr/>
              <p:nvPr/>
            </p:nvSpPr>
            <p:spPr>
              <a:xfrm>
                <a:off x="3976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2" name="CustomShape 30"/>
              <p:cNvSpPr/>
              <p:nvPr/>
            </p:nvSpPr>
            <p:spPr>
              <a:xfrm>
                <a:off x="43275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3" name="CustomShape 31"/>
              <p:cNvSpPr/>
              <p:nvPr/>
            </p:nvSpPr>
            <p:spPr>
              <a:xfrm>
                <a:off x="4670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4" name="CustomShape 32"/>
              <p:cNvSpPr/>
              <p:nvPr/>
            </p:nvSpPr>
            <p:spPr>
              <a:xfrm>
                <a:off x="50194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5" name="CustomShape 33"/>
              <p:cNvSpPr/>
              <p:nvPr/>
            </p:nvSpPr>
            <p:spPr>
              <a:xfrm>
                <a:off x="5370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6" name="CustomShape 34"/>
              <p:cNvSpPr/>
              <p:nvPr/>
            </p:nvSpPr>
            <p:spPr>
              <a:xfrm>
                <a:off x="57211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7" name="CustomShape 35"/>
              <p:cNvSpPr/>
              <p:nvPr/>
            </p:nvSpPr>
            <p:spPr>
              <a:xfrm>
                <a:off x="60706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8" name="CustomShape 36"/>
              <p:cNvSpPr/>
              <p:nvPr/>
            </p:nvSpPr>
            <p:spPr>
              <a:xfrm>
                <a:off x="642132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89" name="CustomShape 37"/>
              <p:cNvSpPr/>
              <p:nvPr/>
            </p:nvSpPr>
            <p:spPr>
              <a:xfrm>
                <a:off x="67644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0" name="CustomShape 38"/>
              <p:cNvSpPr/>
              <p:nvPr/>
            </p:nvSpPr>
            <p:spPr>
              <a:xfrm>
                <a:off x="711360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1" name="CustomShape 39"/>
              <p:cNvSpPr/>
              <p:nvPr/>
            </p:nvSpPr>
            <p:spPr>
              <a:xfrm>
                <a:off x="7464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2" name="CustomShape 40"/>
              <p:cNvSpPr/>
              <p:nvPr/>
            </p:nvSpPr>
            <p:spPr>
              <a:xfrm>
                <a:off x="78152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3" name="CustomShape 41"/>
              <p:cNvSpPr/>
              <p:nvPr/>
            </p:nvSpPr>
            <p:spPr>
              <a:xfrm>
                <a:off x="8164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4" name="CustomShape 42"/>
              <p:cNvSpPr/>
              <p:nvPr/>
            </p:nvSpPr>
            <p:spPr>
              <a:xfrm>
                <a:off x="851544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5" name="CustomShape 43"/>
              <p:cNvSpPr/>
              <p:nvPr/>
            </p:nvSpPr>
            <p:spPr>
              <a:xfrm>
                <a:off x="885816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6" name="CustomShape 44"/>
              <p:cNvSpPr/>
              <p:nvPr/>
            </p:nvSpPr>
            <p:spPr>
              <a:xfrm>
                <a:off x="9207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7" name="CustomShape 45"/>
              <p:cNvSpPr/>
              <p:nvPr/>
            </p:nvSpPr>
            <p:spPr>
              <a:xfrm>
                <a:off x="955836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8" name="CustomShape 46"/>
              <p:cNvSpPr/>
              <p:nvPr/>
            </p:nvSpPr>
            <p:spPr>
              <a:xfrm>
                <a:off x="99090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99" name="CustomShape 47"/>
              <p:cNvSpPr/>
              <p:nvPr/>
            </p:nvSpPr>
            <p:spPr>
              <a:xfrm>
                <a:off x="1025820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00" name="CustomShape 48"/>
              <p:cNvSpPr/>
              <p:nvPr/>
            </p:nvSpPr>
            <p:spPr>
              <a:xfrm>
                <a:off x="1060128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01" name="CustomShape 49"/>
              <p:cNvSpPr/>
              <p:nvPr/>
            </p:nvSpPr>
            <p:spPr>
              <a:xfrm>
                <a:off x="10951920" y="119052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02" name="CustomShape 50"/>
              <p:cNvSpPr/>
              <p:nvPr/>
            </p:nvSpPr>
            <p:spPr>
              <a:xfrm>
                <a:off x="11301480" y="119052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03" name="CustomShape 51"/>
              <p:cNvSpPr/>
              <p:nvPr/>
            </p:nvSpPr>
            <p:spPr>
              <a:xfrm>
                <a:off x="1925640" y="28548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04" name="CustomShape 52"/>
              <p:cNvSpPr/>
              <p:nvPr/>
            </p:nvSpPr>
            <p:spPr>
              <a:xfrm>
                <a:off x="1941480" y="30312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05" name="CustomShape 53"/>
              <p:cNvSpPr/>
              <p:nvPr/>
            </p:nvSpPr>
            <p:spPr>
              <a:xfrm>
                <a:off x="1915920" y="26964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506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65800" y="392472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507" name="Google Shape;691;p45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3508" name="CustomShape 54"/>
          <p:cNvSpPr/>
          <p:nvPr/>
        </p:nvSpPr>
        <p:spPr>
          <a:xfrm>
            <a:off x="3418560" y="236160"/>
            <a:ext cx="559296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先來說一下Github.io是什麼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509" name="CustomShape 55"/>
          <p:cNvSpPr/>
          <p:nvPr/>
        </p:nvSpPr>
        <p:spPr>
          <a:xfrm>
            <a:off x="29437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0" name="CustomShape 56"/>
          <p:cNvSpPr/>
          <p:nvPr/>
        </p:nvSpPr>
        <p:spPr>
          <a:xfrm flipH="1">
            <a:off x="911160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1" name="CustomShape 57"/>
          <p:cNvSpPr/>
          <p:nvPr/>
        </p:nvSpPr>
        <p:spPr>
          <a:xfrm rot="21222600" flipH="1">
            <a:off x="2530080" y="1883160"/>
            <a:ext cx="3259440" cy="3621600"/>
          </a:xfrm>
          <a:custGeom>
            <a:avLst/>
            <a:gdLst/>
            <a:ahLst/>
            <a:cxnLst/>
            <a:rect l="l" t="t" r="r" b="b"/>
            <a:pathLst>
              <a:path w="2413549" h="2683960">
                <a:moveTo>
                  <a:pt x="413531" y="2683960"/>
                </a:moveTo>
                <a:cubicBezTo>
                  <a:pt x="174396" y="2321516"/>
                  <a:pt x="5905" y="1840545"/>
                  <a:pt x="109" y="1538984"/>
                </a:cubicBezTo>
                <a:cubicBezTo>
                  <a:pt x="-9551" y="1036381"/>
                  <a:pt x="625347" y="313189"/>
                  <a:pt x="1045927" y="148698"/>
                </a:cubicBezTo>
                <a:cubicBezTo>
                  <a:pt x="1466507" y="-15793"/>
                  <a:pt x="2110062" y="-70810"/>
                  <a:pt x="2413549" y="124136"/>
                </a:cubicBezTo>
              </a:path>
            </a:pathLst>
          </a:custGeom>
          <a:noFill/>
          <a:ln w="1908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2" name="CustomShape 58"/>
          <p:cNvSpPr/>
          <p:nvPr/>
        </p:nvSpPr>
        <p:spPr>
          <a:xfrm>
            <a:off x="5534640" y="4654800"/>
            <a:ext cx="352800" cy="37476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3" name="CustomShape 59"/>
          <p:cNvSpPr/>
          <p:nvPr/>
        </p:nvSpPr>
        <p:spPr>
          <a:xfrm>
            <a:off x="5555880" y="3288240"/>
            <a:ext cx="352800" cy="37476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4" name="CustomShape 60"/>
          <p:cNvSpPr/>
          <p:nvPr/>
        </p:nvSpPr>
        <p:spPr>
          <a:xfrm>
            <a:off x="4662720" y="2189160"/>
            <a:ext cx="352800" cy="37476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5" name="CustomShape 61"/>
          <p:cNvSpPr/>
          <p:nvPr/>
        </p:nvSpPr>
        <p:spPr>
          <a:xfrm flipH="1">
            <a:off x="5887080" y="4613760"/>
            <a:ext cx="1403406" cy="71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 dirty="0" err="1">
                <a:solidFill>
                  <a:srgbClr val="697DA9"/>
                </a:solidFill>
                <a:latin typeface="MV Boli"/>
                <a:ea typeface="Arial"/>
              </a:rPr>
              <a:t>Github</a:t>
            </a:r>
            <a:r>
              <a:rPr lang="en-US" sz="2400" b="0" strike="noStrike" spc="-1" dirty="0" err="1">
                <a:solidFill>
                  <a:srgbClr val="697DA9"/>
                </a:solidFill>
                <a:latin typeface="Myanmar Text"/>
                <a:ea typeface="Arial"/>
              </a:rPr>
              <a:t>.</a:t>
            </a:r>
            <a:r>
              <a:rPr lang="en-US" sz="2400" b="0" strike="noStrike" spc="-1" dirty="0" err="1">
                <a:solidFill>
                  <a:srgbClr val="697DA9"/>
                </a:solidFill>
                <a:latin typeface="MV Boli"/>
                <a:ea typeface="Arial"/>
              </a:rPr>
              <a:t>io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3516" name="CustomShape 62"/>
          <p:cNvSpPr/>
          <p:nvPr/>
        </p:nvSpPr>
        <p:spPr>
          <a:xfrm flipH="1">
            <a:off x="5994000" y="3267720"/>
            <a:ext cx="118620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697DA9"/>
                </a:solidFill>
                <a:latin typeface="MV Boli"/>
                <a:ea typeface="Arial"/>
              </a:rPr>
              <a:t>GitHub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3517" name="CustomShape 63"/>
          <p:cNvSpPr/>
          <p:nvPr/>
        </p:nvSpPr>
        <p:spPr>
          <a:xfrm flipH="1">
            <a:off x="5191920" y="2098080"/>
            <a:ext cx="111276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697DA9"/>
                </a:solidFill>
                <a:latin typeface="MV Boli"/>
                <a:ea typeface="Arial"/>
              </a:rPr>
              <a:t>Git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3518" name="Google Shape;705;p45"/>
          <p:cNvPicPr/>
          <p:nvPr/>
        </p:nvPicPr>
        <p:blipFill>
          <a:blip r:embed="rId5"/>
          <a:stretch/>
        </p:blipFill>
        <p:spPr>
          <a:xfrm>
            <a:off x="2223360" y="2152800"/>
            <a:ext cx="3102120" cy="4180680"/>
          </a:xfrm>
          <a:prstGeom prst="rect">
            <a:avLst/>
          </a:prstGeom>
          <a:ln>
            <a:noFill/>
          </a:ln>
        </p:spPr>
      </p:pic>
      <p:sp>
        <p:nvSpPr>
          <p:cNvPr id="3519" name="CustomShape 64"/>
          <p:cNvSpPr/>
          <p:nvPr/>
        </p:nvSpPr>
        <p:spPr>
          <a:xfrm flipH="1">
            <a:off x="5973480" y="2054880"/>
            <a:ext cx="4757040" cy="39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25000"/>
              </a:lnSpc>
            </a:pPr>
            <a:r>
              <a:rPr lang="en-US" sz="2000" b="0" strike="noStrike" spc="-1" dirty="0" err="1">
                <a:solidFill>
                  <a:srgbClr val="44546A"/>
                </a:solidFill>
                <a:latin typeface="Microsoft JhengHei UI"/>
                <a:ea typeface="Microsoft JhengHei UI"/>
              </a:rPr>
              <a:t>版本控制系統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3520" name="CustomShape 65"/>
          <p:cNvSpPr/>
          <p:nvPr/>
        </p:nvSpPr>
        <p:spPr>
          <a:xfrm flipH="1">
            <a:off x="7183080" y="3267720"/>
            <a:ext cx="4757040" cy="39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25000"/>
              </a:lnSpc>
            </a:pPr>
            <a:r>
              <a:rPr lang="en-US" sz="1800" b="0" strike="noStrike" spc="-1" dirty="0" err="1">
                <a:solidFill>
                  <a:srgbClr val="44546A"/>
                </a:solidFill>
                <a:latin typeface="Microsoft JhengHei UI"/>
                <a:ea typeface="Microsoft JhengHei UI"/>
              </a:rPr>
              <a:t>透過</a:t>
            </a:r>
            <a:r>
              <a:rPr lang="en-US" sz="1800" b="0" strike="noStrike" spc="-1" dirty="0" err="1">
                <a:solidFill>
                  <a:srgbClr val="44546A"/>
                </a:solidFill>
                <a:latin typeface="MV Boli"/>
                <a:ea typeface="Microsoft JhengHei UI"/>
              </a:rPr>
              <a:t>Git</a:t>
            </a:r>
            <a:r>
              <a:rPr lang="en-US" sz="1800" b="0" strike="noStrike" spc="-1" dirty="0" err="1">
                <a:solidFill>
                  <a:srgbClr val="44546A"/>
                </a:solidFill>
                <a:latin typeface="Microsoft JhengHei UI"/>
                <a:ea typeface="Microsoft JhengHei UI"/>
              </a:rPr>
              <a:t>進行版本控制的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1800" b="0" strike="noStrike" spc="-1" dirty="0" err="1">
                <a:solidFill>
                  <a:srgbClr val="44546A"/>
                </a:solidFill>
                <a:latin typeface="Microsoft JhengHei UI"/>
                <a:ea typeface="Microsoft JhengHei UI"/>
              </a:rPr>
              <a:t>軟體原始碼代管服務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3521" name="CustomShape 66"/>
          <p:cNvSpPr/>
          <p:nvPr/>
        </p:nvSpPr>
        <p:spPr>
          <a:xfrm flipH="1">
            <a:off x="7183080" y="4576203"/>
            <a:ext cx="4757040" cy="82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25000"/>
              </a:lnSpc>
            </a:pPr>
            <a:r>
              <a:rPr lang="en-US" sz="1800" b="0" strike="noStrike" spc="-1" dirty="0" err="1">
                <a:solidFill>
                  <a:srgbClr val="44546A"/>
                </a:solidFill>
                <a:latin typeface="Microsoft JhengHei UI"/>
                <a:ea typeface="Microsoft JhengHei UI"/>
              </a:rPr>
              <a:t>是</a:t>
            </a:r>
            <a:r>
              <a:rPr lang="en-US" sz="1800" b="0" strike="noStrike" spc="-1" dirty="0" err="1">
                <a:solidFill>
                  <a:srgbClr val="44546A"/>
                </a:solidFill>
                <a:latin typeface="MV Boli"/>
                <a:ea typeface="MV Boli"/>
              </a:rPr>
              <a:t>GitHub</a:t>
            </a:r>
            <a:r>
              <a:rPr lang="en-US" sz="1800" b="0" strike="noStrike" spc="-1" dirty="0" err="1">
                <a:solidFill>
                  <a:srgbClr val="44546A"/>
                </a:solidFill>
                <a:latin typeface="Microsoft JhengHei UI"/>
                <a:ea typeface="Microsoft JhengHei UI"/>
              </a:rPr>
              <a:t>提供的一項服務，可以讓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1800" b="0" strike="noStrike" spc="-1" dirty="0" err="1">
                <a:solidFill>
                  <a:srgbClr val="44546A"/>
                </a:solidFill>
                <a:latin typeface="Microsoft JhengHei UI"/>
                <a:ea typeface="Microsoft JhengHei UI"/>
              </a:rPr>
              <a:t>使用者將寫好的靜態網頁放在上面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2" name="Group 1"/>
          <p:cNvGrpSpPr/>
          <p:nvPr/>
        </p:nvGrpSpPr>
        <p:grpSpPr>
          <a:xfrm>
            <a:off x="31680" y="164160"/>
            <a:ext cx="11839320" cy="6373080"/>
            <a:chOff x="31680" y="164160"/>
            <a:chExt cx="11839320" cy="6373080"/>
          </a:xfrm>
        </p:grpSpPr>
        <p:pic>
          <p:nvPicPr>
            <p:cNvPr id="3523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45280" y="11379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524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66880" y="11116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525" name="CustomShape 2"/>
            <p:cNvSpPr/>
            <p:nvPr/>
          </p:nvSpPr>
          <p:spPr>
            <a:xfrm>
              <a:off x="47520" y="10706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26" name="CustomShape 3"/>
            <p:cNvSpPr/>
            <p:nvPr/>
          </p:nvSpPr>
          <p:spPr>
            <a:xfrm>
              <a:off x="122040" y="11451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27" name="CustomShape 4"/>
            <p:cNvSpPr/>
            <p:nvPr/>
          </p:nvSpPr>
          <p:spPr>
            <a:xfrm>
              <a:off x="31680" y="10119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28" name="CustomShape 5"/>
            <p:cNvSpPr/>
            <p:nvPr/>
          </p:nvSpPr>
          <p:spPr>
            <a:xfrm>
              <a:off x="164880" y="12546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29" name="CustomShape 6"/>
            <p:cNvSpPr/>
            <p:nvPr/>
          </p:nvSpPr>
          <p:spPr>
            <a:xfrm>
              <a:off x="206280" y="12960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0" name="CustomShape 7"/>
            <p:cNvSpPr/>
            <p:nvPr/>
          </p:nvSpPr>
          <p:spPr>
            <a:xfrm>
              <a:off x="131760" y="12117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1" name="CustomShape 8"/>
            <p:cNvSpPr/>
            <p:nvPr/>
          </p:nvSpPr>
          <p:spPr>
            <a:xfrm>
              <a:off x="723960" y="11959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2" name="CustomShape 9"/>
            <p:cNvSpPr/>
            <p:nvPr/>
          </p:nvSpPr>
          <p:spPr>
            <a:xfrm>
              <a:off x="747720" y="12373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3" name="CustomShape 10"/>
            <p:cNvSpPr/>
            <p:nvPr/>
          </p:nvSpPr>
          <p:spPr>
            <a:xfrm>
              <a:off x="714240" y="11703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4" name="CustomShape 11"/>
            <p:cNvSpPr/>
            <p:nvPr/>
          </p:nvSpPr>
          <p:spPr>
            <a:xfrm>
              <a:off x="1241280" y="27039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5" name="CustomShape 12"/>
            <p:cNvSpPr/>
            <p:nvPr/>
          </p:nvSpPr>
          <p:spPr>
            <a:xfrm>
              <a:off x="1298520" y="27626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6" name="CustomShape 13"/>
            <p:cNvSpPr/>
            <p:nvPr/>
          </p:nvSpPr>
          <p:spPr>
            <a:xfrm>
              <a:off x="1224000" y="25452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7" name="CustomShape 14"/>
            <p:cNvSpPr/>
            <p:nvPr/>
          </p:nvSpPr>
          <p:spPr>
            <a:xfrm>
              <a:off x="1332000" y="28389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8" name="CustomShape 15"/>
            <p:cNvSpPr/>
            <p:nvPr/>
          </p:nvSpPr>
          <p:spPr>
            <a:xfrm>
              <a:off x="1357200" y="28803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9" name="CustomShape 16"/>
            <p:cNvSpPr/>
            <p:nvPr/>
          </p:nvSpPr>
          <p:spPr>
            <a:xfrm>
              <a:off x="1298520" y="28137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40" name="CustomShape 17"/>
            <p:cNvSpPr/>
            <p:nvPr/>
          </p:nvSpPr>
          <p:spPr>
            <a:xfrm>
              <a:off x="1574640" y="27360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41" name="CustomShape 18"/>
            <p:cNvSpPr/>
            <p:nvPr/>
          </p:nvSpPr>
          <p:spPr>
            <a:xfrm>
              <a:off x="1616040" y="3150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42" name="CustomShape 19"/>
            <p:cNvSpPr/>
            <p:nvPr/>
          </p:nvSpPr>
          <p:spPr>
            <a:xfrm>
              <a:off x="1549440" y="16416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43" name="CustomShape 20"/>
            <p:cNvSpPr/>
            <p:nvPr/>
          </p:nvSpPr>
          <p:spPr>
            <a:xfrm>
              <a:off x="1641240" y="3657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44" name="CustomShape 21"/>
            <p:cNvSpPr/>
            <p:nvPr/>
          </p:nvSpPr>
          <p:spPr>
            <a:xfrm>
              <a:off x="1657440" y="3909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45" name="CustomShape 22"/>
            <p:cNvSpPr/>
            <p:nvPr/>
          </p:nvSpPr>
          <p:spPr>
            <a:xfrm>
              <a:off x="1616040" y="3481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546" name="Group 23"/>
            <p:cNvGrpSpPr/>
            <p:nvPr/>
          </p:nvGrpSpPr>
          <p:grpSpPr>
            <a:xfrm>
              <a:off x="1923840" y="324360"/>
              <a:ext cx="9672840" cy="1184400"/>
              <a:chOff x="1923840" y="324360"/>
              <a:chExt cx="9672840" cy="1184400"/>
            </a:xfrm>
          </p:grpSpPr>
          <p:sp>
            <p:nvSpPr>
              <p:cNvPr id="3547" name="CustomShape 24"/>
              <p:cNvSpPr/>
              <p:nvPr/>
            </p:nvSpPr>
            <p:spPr>
              <a:xfrm>
                <a:off x="22413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48" name="CustomShape 25"/>
              <p:cNvSpPr/>
              <p:nvPr/>
            </p:nvSpPr>
            <p:spPr>
              <a:xfrm>
                <a:off x="258444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49" name="CustomShape 26"/>
              <p:cNvSpPr/>
              <p:nvPr/>
            </p:nvSpPr>
            <p:spPr>
              <a:xfrm>
                <a:off x="293364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0" name="CustomShape 27"/>
              <p:cNvSpPr/>
              <p:nvPr/>
            </p:nvSpPr>
            <p:spPr>
              <a:xfrm>
                <a:off x="3284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1" name="CustomShape 28"/>
              <p:cNvSpPr/>
              <p:nvPr/>
            </p:nvSpPr>
            <p:spPr>
              <a:xfrm>
                <a:off x="3635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2" name="CustomShape 29"/>
              <p:cNvSpPr/>
              <p:nvPr/>
            </p:nvSpPr>
            <p:spPr>
              <a:xfrm>
                <a:off x="39844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3" name="CustomShape 30"/>
              <p:cNvSpPr/>
              <p:nvPr/>
            </p:nvSpPr>
            <p:spPr>
              <a:xfrm>
                <a:off x="43354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4" name="CustomShape 31"/>
              <p:cNvSpPr/>
              <p:nvPr/>
            </p:nvSpPr>
            <p:spPr>
              <a:xfrm>
                <a:off x="467820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5" name="CustomShape 32"/>
              <p:cNvSpPr/>
              <p:nvPr/>
            </p:nvSpPr>
            <p:spPr>
              <a:xfrm>
                <a:off x="502740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6" name="CustomShape 33"/>
              <p:cNvSpPr/>
              <p:nvPr/>
            </p:nvSpPr>
            <p:spPr>
              <a:xfrm>
                <a:off x="537840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7" name="CustomShape 34"/>
              <p:cNvSpPr/>
              <p:nvPr/>
            </p:nvSpPr>
            <p:spPr>
              <a:xfrm>
                <a:off x="572904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8" name="CustomShape 35"/>
              <p:cNvSpPr/>
              <p:nvPr/>
            </p:nvSpPr>
            <p:spPr>
              <a:xfrm>
                <a:off x="607860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59" name="CustomShape 36"/>
              <p:cNvSpPr/>
              <p:nvPr/>
            </p:nvSpPr>
            <p:spPr>
              <a:xfrm>
                <a:off x="642924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0" name="CustomShape 37"/>
              <p:cNvSpPr/>
              <p:nvPr/>
            </p:nvSpPr>
            <p:spPr>
              <a:xfrm>
                <a:off x="677232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1" name="CustomShape 38"/>
              <p:cNvSpPr/>
              <p:nvPr/>
            </p:nvSpPr>
            <p:spPr>
              <a:xfrm>
                <a:off x="712152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2" name="CustomShape 39"/>
              <p:cNvSpPr/>
              <p:nvPr/>
            </p:nvSpPr>
            <p:spPr>
              <a:xfrm>
                <a:off x="74721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3" name="CustomShape 40"/>
              <p:cNvSpPr/>
              <p:nvPr/>
            </p:nvSpPr>
            <p:spPr>
              <a:xfrm>
                <a:off x="78231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4" name="CustomShape 41"/>
              <p:cNvSpPr/>
              <p:nvPr/>
            </p:nvSpPr>
            <p:spPr>
              <a:xfrm>
                <a:off x="81723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5" name="CustomShape 42"/>
              <p:cNvSpPr/>
              <p:nvPr/>
            </p:nvSpPr>
            <p:spPr>
              <a:xfrm>
                <a:off x="85233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6" name="CustomShape 43"/>
              <p:cNvSpPr/>
              <p:nvPr/>
            </p:nvSpPr>
            <p:spPr>
              <a:xfrm>
                <a:off x="886608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7" name="CustomShape 44"/>
              <p:cNvSpPr/>
              <p:nvPr/>
            </p:nvSpPr>
            <p:spPr>
              <a:xfrm>
                <a:off x="9215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8" name="CustomShape 45"/>
              <p:cNvSpPr/>
              <p:nvPr/>
            </p:nvSpPr>
            <p:spPr>
              <a:xfrm>
                <a:off x="9566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69" name="CustomShape 46"/>
              <p:cNvSpPr/>
              <p:nvPr/>
            </p:nvSpPr>
            <p:spPr>
              <a:xfrm>
                <a:off x="991692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70" name="CustomShape 47"/>
              <p:cNvSpPr/>
              <p:nvPr/>
            </p:nvSpPr>
            <p:spPr>
              <a:xfrm>
                <a:off x="1026612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71" name="CustomShape 48"/>
              <p:cNvSpPr/>
              <p:nvPr/>
            </p:nvSpPr>
            <p:spPr>
              <a:xfrm>
                <a:off x="1060920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72" name="CustomShape 49"/>
              <p:cNvSpPr/>
              <p:nvPr/>
            </p:nvSpPr>
            <p:spPr>
              <a:xfrm>
                <a:off x="1095984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73" name="CustomShape 50"/>
              <p:cNvSpPr/>
              <p:nvPr/>
            </p:nvSpPr>
            <p:spPr>
              <a:xfrm>
                <a:off x="1130940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74" name="CustomShape 51"/>
              <p:cNvSpPr/>
              <p:nvPr/>
            </p:nvSpPr>
            <p:spPr>
              <a:xfrm>
                <a:off x="1933560" y="3402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75" name="CustomShape 52"/>
              <p:cNvSpPr/>
              <p:nvPr/>
            </p:nvSpPr>
            <p:spPr>
              <a:xfrm>
                <a:off x="1949400" y="3578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76" name="CustomShape 53"/>
              <p:cNvSpPr/>
              <p:nvPr/>
            </p:nvSpPr>
            <p:spPr>
              <a:xfrm>
                <a:off x="1923840" y="3243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577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73720" y="39794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578" name="CustomShape 54"/>
          <p:cNvSpPr/>
          <p:nvPr/>
        </p:nvSpPr>
        <p:spPr>
          <a:xfrm>
            <a:off x="4717080" y="14508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大致步驟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579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80" name="CustomShape 56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81" name="CustomShape 57"/>
          <p:cNvSpPr/>
          <p:nvPr/>
        </p:nvSpPr>
        <p:spPr>
          <a:xfrm rot="16200000">
            <a:off x="5384160" y="2106360"/>
            <a:ext cx="3022560" cy="2990880"/>
          </a:xfrm>
          <a:custGeom>
            <a:avLst/>
            <a:gdLst/>
            <a:ahLst/>
            <a:cxnLst/>
            <a:rect l="l" t="t" r="r" b="b"/>
            <a:pathLst>
              <a:path w="660203" h="653353">
                <a:moveTo>
                  <a:pt x="88667" y="98912"/>
                </a:moveTo>
                <a:cubicBezTo>
                  <a:pt x="160995" y="21905"/>
                  <a:pt x="271208" y="-20178"/>
                  <a:pt x="415638" y="9625"/>
                </a:cubicBezTo>
                <a:cubicBezTo>
                  <a:pt x="560068" y="39428"/>
                  <a:pt x="668779" y="199983"/>
                  <a:pt x="659670" y="336830"/>
                </a:cubicBezTo>
                <a:cubicBezTo>
                  <a:pt x="650561" y="473677"/>
                  <a:pt x="512709" y="653353"/>
                  <a:pt x="331423" y="653353"/>
                </a:cubicBezTo>
                <a:cubicBezTo>
                  <a:pt x="150137" y="653353"/>
                  <a:pt x="14721" y="456654"/>
                  <a:pt x="3176" y="336830"/>
                </a:cubicBezTo>
                <a:cubicBezTo>
                  <a:pt x="-8369" y="217006"/>
                  <a:pt x="11590" y="208728"/>
                  <a:pt x="62645" y="133914"/>
                </a:cubicBezTo>
              </a:path>
            </a:pathLst>
          </a:custGeom>
          <a:noFill/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82" name="CustomShape 58"/>
          <p:cNvSpPr/>
          <p:nvPr/>
        </p:nvSpPr>
        <p:spPr>
          <a:xfrm flipH="1">
            <a:off x="5587200" y="4392000"/>
            <a:ext cx="671400" cy="71280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697DA9"/>
                </a:solidFill>
                <a:latin typeface="Arial"/>
                <a:ea typeface="Arial"/>
              </a:rPr>
              <a:t>1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3583" name="CustomShape 59"/>
          <p:cNvSpPr/>
          <p:nvPr/>
        </p:nvSpPr>
        <p:spPr>
          <a:xfrm flipH="1">
            <a:off x="5253120" y="2448000"/>
            <a:ext cx="671400" cy="71280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697DA9"/>
                </a:solidFill>
                <a:latin typeface="Arial"/>
                <a:ea typeface="Arial"/>
              </a:rPr>
              <a:t>2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3584" name="CustomShape 60"/>
          <p:cNvSpPr/>
          <p:nvPr/>
        </p:nvSpPr>
        <p:spPr>
          <a:xfrm flipH="1">
            <a:off x="7629120" y="4180680"/>
            <a:ext cx="671400" cy="71280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697DA9"/>
                </a:solidFill>
                <a:latin typeface="Arial"/>
                <a:ea typeface="Arial"/>
              </a:rPr>
              <a:t>4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3585" name="CustomShape 61"/>
          <p:cNvSpPr/>
          <p:nvPr/>
        </p:nvSpPr>
        <p:spPr>
          <a:xfrm flipH="1">
            <a:off x="7747200" y="2308680"/>
            <a:ext cx="671400" cy="712800"/>
          </a:xfrm>
          <a:custGeom>
            <a:avLst/>
            <a:gdLst/>
            <a:ahLst/>
            <a:cxnLst/>
            <a:rect l="l" t="t" r="r" b="b"/>
            <a:pathLst>
              <a:path w="140257" h="148862">
                <a:moveTo>
                  <a:pt x="9" y="71451"/>
                </a:moveTo>
                <a:cubicBezTo>
                  <a:pt x="-467" y="46686"/>
                  <a:pt x="19535" y="-938"/>
                  <a:pt x="71446" y="14"/>
                </a:cubicBezTo>
                <a:cubicBezTo>
                  <a:pt x="123357" y="966"/>
                  <a:pt x="142638" y="44242"/>
                  <a:pt x="140026" y="77166"/>
                </a:cubicBezTo>
                <a:cubicBezTo>
                  <a:pt x="141931" y="102883"/>
                  <a:pt x="125739" y="152890"/>
                  <a:pt x="74304" y="148604"/>
                </a:cubicBezTo>
                <a:cubicBezTo>
                  <a:pt x="22869" y="144318"/>
                  <a:pt x="485" y="96216"/>
                  <a:pt x="9" y="71451"/>
                </a:cubicBezTo>
                <a:close/>
              </a:path>
            </a:pathLst>
          </a:custGeom>
          <a:solidFill>
            <a:schemeClr val="lt1"/>
          </a:solidFill>
          <a:ln w="381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697DA9"/>
                </a:solidFill>
                <a:latin typeface="Arial"/>
                <a:ea typeface="Arial"/>
              </a:rPr>
              <a:t>3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3586" name="CustomShape 62"/>
          <p:cNvSpPr/>
          <p:nvPr/>
        </p:nvSpPr>
        <p:spPr>
          <a:xfrm>
            <a:off x="3384000" y="2130840"/>
            <a:ext cx="176580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 dirty="0" err="1">
                <a:solidFill>
                  <a:srgbClr val="697DA9"/>
                </a:solidFill>
                <a:latin typeface="Microsoft JhengHei UI"/>
                <a:ea typeface="Microsoft JhengHei UI"/>
              </a:rPr>
              <a:t>創一個新的</a:t>
            </a:r>
            <a:r>
              <a:rPr lang="en-US" sz="2400" b="0" strike="noStrike" spc="-1" dirty="0">
                <a:solidFill>
                  <a:srgbClr val="697DA9"/>
                </a:solidFill>
                <a:latin typeface="Microsoft JhengHei UI"/>
                <a:ea typeface="Microsoft JhengHei UI"/>
              </a:rPr>
              <a:t> 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697DA9"/>
                </a:solidFill>
                <a:latin typeface="Microsoft JhengHei UI"/>
                <a:ea typeface="Microsoft JhengHei UI"/>
              </a:rPr>
              <a:t>repository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3587" name="CustomShape 63"/>
          <p:cNvSpPr/>
          <p:nvPr/>
        </p:nvSpPr>
        <p:spPr>
          <a:xfrm>
            <a:off x="3888000" y="4824000"/>
            <a:ext cx="2011680" cy="1078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 dirty="0" err="1">
                <a:solidFill>
                  <a:srgbClr val="697DA9"/>
                </a:solidFill>
                <a:latin typeface="Microsoft JhengHei UI"/>
                <a:ea typeface="Microsoft JhengHei UI"/>
              </a:rPr>
              <a:t>創一個</a:t>
            </a:r>
            <a:r>
              <a:rPr lang="en-US" sz="2400" b="0" strike="noStrike" spc="-1" dirty="0">
                <a:solidFill>
                  <a:srgbClr val="697DA9"/>
                </a:solidFill>
                <a:latin typeface="Microsoft JhengHei UI"/>
                <a:ea typeface="Microsoft JhengHei UI"/>
              </a:rPr>
              <a:t> 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697DA9"/>
                </a:solidFill>
                <a:latin typeface="Microsoft JhengHei UI"/>
                <a:ea typeface="Microsoft JhengHei UI"/>
              </a:rPr>
              <a:t>GitHub </a:t>
            </a:r>
            <a:r>
              <a:rPr lang="en-US" sz="2400" b="0" strike="noStrike" spc="-1" dirty="0" err="1">
                <a:solidFill>
                  <a:srgbClr val="697DA9"/>
                </a:solidFill>
                <a:latin typeface="Microsoft JhengHei UI"/>
                <a:ea typeface="Microsoft JhengHei UI"/>
              </a:rPr>
              <a:t>帳號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3588" name="CustomShape 64"/>
          <p:cNvSpPr/>
          <p:nvPr/>
        </p:nvSpPr>
        <p:spPr>
          <a:xfrm>
            <a:off x="8696880" y="2420640"/>
            <a:ext cx="188460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 dirty="0" err="1">
                <a:solidFill>
                  <a:srgbClr val="697DA9"/>
                </a:solidFill>
                <a:latin typeface="Microsoft JhengHei UI"/>
                <a:ea typeface="Microsoft JhengHei UI"/>
              </a:rPr>
              <a:t>上傳程式碼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3589" name="CustomShape 65"/>
          <p:cNvSpPr/>
          <p:nvPr/>
        </p:nvSpPr>
        <p:spPr>
          <a:xfrm>
            <a:off x="7848000" y="5084640"/>
            <a:ext cx="257364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 dirty="0" err="1">
                <a:solidFill>
                  <a:srgbClr val="697DA9"/>
                </a:solidFill>
                <a:latin typeface="Microsoft JhengHei UI"/>
                <a:ea typeface="Microsoft JhengHei UI"/>
              </a:rPr>
              <a:t>打開網站看看吧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3590" name="Google Shape;860;p47"/>
          <p:cNvPicPr/>
          <p:nvPr/>
        </p:nvPicPr>
        <p:blipFill>
          <a:blip r:embed="rId4"/>
          <a:stretch/>
        </p:blipFill>
        <p:spPr>
          <a:xfrm>
            <a:off x="5541480" y="2157480"/>
            <a:ext cx="2880000" cy="2880000"/>
          </a:xfrm>
          <a:prstGeom prst="rect">
            <a:avLst/>
          </a:prstGeom>
          <a:ln>
            <a:noFill/>
          </a:ln>
        </p:spPr>
      </p:pic>
      <p:pic>
        <p:nvPicPr>
          <p:cNvPr id="3591" name="Google Shape;691;p45"/>
          <p:cNvPicPr/>
          <p:nvPr/>
        </p:nvPicPr>
        <p:blipFill>
          <a:blip r:embed="rId5"/>
          <a:stretch/>
        </p:blipFill>
        <p:spPr>
          <a:xfrm>
            <a:off x="82440" y="4502520"/>
            <a:ext cx="3102120" cy="206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2" name="Group 1"/>
          <p:cNvGrpSpPr/>
          <p:nvPr/>
        </p:nvGrpSpPr>
        <p:grpSpPr>
          <a:xfrm>
            <a:off x="31680" y="164160"/>
            <a:ext cx="11839320" cy="6373080"/>
            <a:chOff x="31680" y="164160"/>
            <a:chExt cx="11839320" cy="6373080"/>
          </a:xfrm>
        </p:grpSpPr>
        <p:pic>
          <p:nvPicPr>
            <p:cNvPr id="3593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45280" y="11379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594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66880" y="11116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595" name="CustomShape 2"/>
            <p:cNvSpPr/>
            <p:nvPr/>
          </p:nvSpPr>
          <p:spPr>
            <a:xfrm>
              <a:off x="47520" y="10706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96" name="CustomShape 3"/>
            <p:cNvSpPr/>
            <p:nvPr/>
          </p:nvSpPr>
          <p:spPr>
            <a:xfrm>
              <a:off x="122040" y="11451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97" name="CustomShape 4"/>
            <p:cNvSpPr/>
            <p:nvPr/>
          </p:nvSpPr>
          <p:spPr>
            <a:xfrm>
              <a:off x="31680" y="10119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98" name="CustomShape 5"/>
            <p:cNvSpPr/>
            <p:nvPr/>
          </p:nvSpPr>
          <p:spPr>
            <a:xfrm>
              <a:off x="164880" y="12546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99" name="CustomShape 6"/>
            <p:cNvSpPr/>
            <p:nvPr/>
          </p:nvSpPr>
          <p:spPr>
            <a:xfrm>
              <a:off x="206280" y="12960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0" name="CustomShape 7"/>
            <p:cNvSpPr/>
            <p:nvPr/>
          </p:nvSpPr>
          <p:spPr>
            <a:xfrm>
              <a:off x="131760" y="12117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1" name="CustomShape 8"/>
            <p:cNvSpPr/>
            <p:nvPr/>
          </p:nvSpPr>
          <p:spPr>
            <a:xfrm>
              <a:off x="723960" y="11959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2" name="CustomShape 9"/>
            <p:cNvSpPr/>
            <p:nvPr/>
          </p:nvSpPr>
          <p:spPr>
            <a:xfrm>
              <a:off x="747720" y="12373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3" name="CustomShape 10"/>
            <p:cNvSpPr/>
            <p:nvPr/>
          </p:nvSpPr>
          <p:spPr>
            <a:xfrm>
              <a:off x="714240" y="11703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4" name="CustomShape 11"/>
            <p:cNvSpPr/>
            <p:nvPr/>
          </p:nvSpPr>
          <p:spPr>
            <a:xfrm>
              <a:off x="1241280" y="27039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5" name="CustomShape 12"/>
            <p:cNvSpPr/>
            <p:nvPr/>
          </p:nvSpPr>
          <p:spPr>
            <a:xfrm>
              <a:off x="1298520" y="27626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6" name="CustomShape 13"/>
            <p:cNvSpPr/>
            <p:nvPr/>
          </p:nvSpPr>
          <p:spPr>
            <a:xfrm>
              <a:off x="1224000" y="25452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7" name="CustomShape 14"/>
            <p:cNvSpPr/>
            <p:nvPr/>
          </p:nvSpPr>
          <p:spPr>
            <a:xfrm>
              <a:off x="1332000" y="28389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8" name="CustomShape 15"/>
            <p:cNvSpPr/>
            <p:nvPr/>
          </p:nvSpPr>
          <p:spPr>
            <a:xfrm>
              <a:off x="1357200" y="28803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9" name="CustomShape 16"/>
            <p:cNvSpPr/>
            <p:nvPr/>
          </p:nvSpPr>
          <p:spPr>
            <a:xfrm>
              <a:off x="1298520" y="28137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10" name="CustomShape 17"/>
            <p:cNvSpPr/>
            <p:nvPr/>
          </p:nvSpPr>
          <p:spPr>
            <a:xfrm>
              <a:off x="1574640" y="27360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11" name="CustomShape 18"/>
            <p:cNvSpPr/>
            <p:nvPr/>
          </p:nvSpPr>
          <p:spPr>
            <a:xfrm>
              <a:off x="1616040" y="3150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12" name="CustomShape 19"/>
            <p:cNvSpPr/>
            <p:nvPr/>
          </p:nvSpPr>
          <p:spPr>
            <a:xfrm>
              <a:off x="1549440" y="16416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13" name="CustomShape 20"/>
            <p:cNvSpPr/>
            <p:nvPr/>
          </p:nvSpPr>
          <p:spPr>
            <a:xfrm>
              <a:off x="1641240" y="3657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14" name="CustomShape 21"/>
            <p:cNvSpPr/>
            <p:nvPr/>
          </p:nvSpPr>
          <p:spPr>
            <a:xfrm>
              <a:off x="1657440" y="3909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15" name="CustomShape 22"/>
            <p:cNvSpPr/>
            <p:nvPr/>
          </p:nvSpPr>
          <p:spPr>
            <a:xfrm>
              <a:off x="1616040" y="3481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616" name="Group 23"/>
            <p:cNvGrpSpPr/>
            <p:nvPr/>
          </p:nvGrpSpPr>
          <p:grpSpPr>
            <a:xfrm>
              <a:off x="1923840" y="324360"/>
              <a:ext cx="9672840" cy="1184400"/>
              <a:chOff x="1923840" y="324360"/>
              <a:chExt cx="9672840" cy="1184400"/>
            </a:xfrm>
          </p:grpSpPr>
          <p:sp>
            <p:nvSpPr>
              <p:cNvPr id="3617" name="CustomShape 24"/>
              <p:cNvSpPr/>
              <p:nvPr/>
            </p:nvSpPr>
            <p:spPr>
              <a:xfrm>
                <a:off x="22413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18" name="CustomShape 25"/>
              <p:cNvSpPr/>
              <p:nvPr/>
            </p:nvSpPr>
            <p:spPr>
              <a:xfrm>
                <a:off x="258444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19" name="CustomShape 26"/>
              <p:cNvSpPr/>
              <p:nvPr/>
            </p:nvSpPr>
            <p:spPr>
              <a:xfrm>
                <a:off x="293364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0" name="CustomShape 27"/>
              <p:cNvSpPr/>
              <p:nvPr/>
            </p:nvSpPr>
            <p:spPr>
              <a:xfrm>
                <a:off x="3284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1" name="CustomShape 28"/>
              <p:cNvSpPr/>
              <p:nvPr/>
            </p:nvSpPr>
            <p:spPr>
              <a:xfrm>
                <a:off x="3635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2" name="CustomShape 29"/>
              <p:cNvSpPr/>
              <p:nvPr/>
            </p:nvSpPr>
            <p:spPr>
              <a:xfrm>
                <a:off x="39844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3" name="CustomShape 30"/>
              <p:cNvSpPr/>
              <p:nvPr/>
            </p:nvSpPr>
            <p:spPr>
              <a:xfrm>
                <a:off x="43354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4" name="CustomShape 31"/>
              <p:cNvSpPr/>
              <p:nvPr/>
            </p:nvSpPr>
            <p:spPr>
              <a:xfrm>
                <a:off x="467820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5" name="CustomShape 32"/>
              <p:cNvSpPr/>
              <p:nvPr/>
            </p:nvSpPr>
            <p:spPr>
              <a:xfrm>
                <a:off x="502740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6" name="CustomShape 33"/>
              <p:cNvSpPr/>
              <p:nvPr/>
            </p:nvSpPr>
            <p:spPr>
              <a:xfrm>
                <a:off x="537840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7" name="CustomShape 34"/>
              <p:cNvSpPr/>
              <p:nvPr/>
            </p:nvSpPr>
            <p:spPr>
              <a:xfrm>
                <a:off x="572904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8" name="CustomShape 35"/>
              <p:cNvSpPr/>
              <p:nvPr/>
            </p:nvSpPr>
            <p:spPr>
              <a:xfrm>
                <a:off x="607860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29" name="CustomShape 36"/>
              <p:cNvSpPr/>
              <p:nvPr/>
            </p:nvSpPr>
            <p:spPr>
              <a:xfrm>
                <a:off x="642924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0" name="CustomShape 37"/>
              <p:cNvSpPr/>
              <p:nvPr/>
            </p:nvSpPr>
            <p:spPr>
              <a:xfrm>
                <a:off x="677232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1" name="CustomShape 38"/>
              <p:cNvSpPr/>
              <p:nvPr/>
            </p:nvSpPr>
            <p:spPr>
              <a:xfrm>
                <a:off x="712152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2" name="CustomShape 39"/>
              <p:cNvSpPr/>
              <p:nvPr/>
            </p:nvSpPr>
            <p:spPr>
              <a:xfrm>
                <a:off x="74721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3" name="CustomShape 40"/>
              <p:cNvSpPr/>
              <p:nvPr/>
            </p:nvSpPr>
            <p:spPr>
              <a:xfrm>
                <a:off x="78231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4" name="CustomShape 41"/>
              <p:cNvSpPr/>
              <p:nvPr/>
            </p:nvSpPr>
            <p:spPr>
              <a:xfrm>
                <a:off x="81723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5" name="CustomShape 42"/>
              <p:cNvSpPr/>
              <p:nvPr/>
            </p:nvSpPr>
            <p:spPr>
              <a:xfrm>
                <a:off x="85233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6" name="CustomShape 43"/>
              <p:cNvSpPr/>
              <p:nvPr/>
            </p:nvSpPr>
            <p:spPr>
              <a:xfrm>
                <a:off x="886608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7" name="CustomShape 44"/>
              <p:cNvSpPr/>
              <p:nvPr/>
            </p:nvSpPr>
            <p:spPr>
              <a:xfrm>
                <a:off x="9215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8" name="CustomShape 45"/>
              <p:cNvSpPr/>
              <p:nvPr/>
            </p:nvSpPr>
            <p:spPr>
              <a:xfrm>
                <a:off x="9566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39" name="CustomShape 46"/>
              <p:cNvSpPr/>
              <p:nvPr/>
            </p:nvSpPr>
            <p:spPr>
              <a:xfrm>
                <a:off x="991692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40" name="CustomShape 47"/>
              <p:cNvSpPr/>
              <p:nvPr/>
            </p:nvSpPr>
            <p:spPr>
              <a:xfrm>
                <a:off x="1026612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41" name="CustomShape 48"/>
              <p:cNvSpPr/>
              <p:nvPr/>
            </p:nvSpPr>
            <p:spPr>
              <a:xfrm>
                <a:off x="1060920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42" name="CustomShape 49"/>
              <p:cNvSpPr/>
              <p:nvPr/>
            </p:nvSpPr>
            <p:spPr>
              <a:xfrm>
                <a:off x="1095984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43" name="CustomShape 50"/>
              <p:cNvSpPr/>
              <p:nvPr/>
            </p:nvSpPr>
            <p:spPr>
              <a:xfrm>
                <a:off x="1130940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44" name="CustomShape 51"/>
              <p:cNvSpPr/>
              <p:nvPr/>
            </p:nvSpPr>
            <p:spPr>
              <a:xfrm>
                <a:off x="1933560" y="3402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45" name="CustomShape 52"/>
              <p:cNvSpPr/>
              <p:nvPr/>
            </p:nvSpPr>
            <p:spPr>
              <a:xfrm>
                <a:off x="1949400" y="3578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46" name="CustomShape 53"/>
              <p:cNvSpPr/>
              <p:nvPr/>
            </p:nvSpPr>
            <p:spPr>
              <a:xfrm>
                <a:off x="1923840" y="3243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647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73720" y="39794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648" name="Google Shape;922;p48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3649" name="CustomShape 54"/>
          <p:cNvSpPr/>
          <p:nvPr/>
        </p:nvSpPr>
        <p:spPr>
          <a:xfrm>
            <a:off x="4547520" y="199800"/>
            <a:ext cx="31201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首先，創個帳號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650" name="CustomShape 55"/>
          <p:cNvSpPr/>
          <p:nvPr/>
        </p:nvSpPr>
        <p:spPr>
          <a:xfrm>
            <a:off x="361080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51" name="CustomShape 56"/>
          <p:cNvSpPr/>
          <p:nvPr/>
        </p:nvSpPr>
        <p:spPr>
          <a:xfrm flipH="1">
            <a:off x="82051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652" name="Group 57"/>
          <p:cNvGrpSpPr/>
          <p:nvPr/>
        </p:nvGrpSpPr>
        <p:grpSpPr>
          <a:xfrm>
            <a:off x="7093440" y="5562720"/>
            <a:ext cx="3420720" cy="112680"/>
            <a:chOff x="7093440" y="5562720"/>
            <a:chExt cx="3420720" cy="112680"/>
          </a:xfrm>
        </p:grpSpPr>
        <p:sp>
          <p:nvSpPr>
            <p:cNvPr id="3653" name="CustomShape 58"/>
            <p:cNvSpPr/>
            <p:nvPr/>
          </p:nvSpPr>
          <p:spPr>
            <a:xfrm>
              <a:off x="7093440" y="5562720"/>
              <a:ext cx="3420720" cy="2052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54" name="CustomShape 59"/>
            <p:cNvSpPr/>
            <p:nvPr/>
          </p:nvSpPr>
          <p:spPr>
            <a:xfrm>
              <a:off x="7262280" y="5576040"/>
              <a:ext cx="162720" cy="925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55" name="CustomShape 60"/>
            <p:cNvSpPr/>
            <p:nvPr/>
          </p:nvSpPr>
          <p:spPr>
            <a:xfrm>
              <a:off x="7495560" y="5579280"/>
              <a:ext cx="151560" cy="882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56" name="CustomShape 61"/>
            <p:cNvSpPr/>
            <p:nvPr/>
          </p:nvSpPr>
          <p:spPr>
            <a:xfrm>
              <a:off x="7721640" y="5567400"/>
              <a:ext cx="123120" cy="9144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57" name="CustomShape 62"/>
            <p:cNvSpPr/>
            <p:nvPr/>
          </p:nvSpPr>
          <p:spPr>
            <a:xfrm>
              <a:off x="7906680" y="5576760"/>
              <a:ext cx="162720" cy="925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658" name="Group 63"/>
            <p:cNvGrpSpPr/>
            <p:nvPr/>
          </p:nvGrpSpPr>
          <p:grpSpPr>
            <a:xfrm>
              <a:off x="8139960" y="5568120"/>
              <a:ext cx="1035000" cy="106560"/>
              <a:chOff x="8139960" y="5568120"/>
              <a:chExt cx="1035000" cy="106560"/>
            </a:xfrm>
          </p:grpSpPr>
          <p:sp>
            <p:nvSpPr>
              <p:cNvPr id="3659" name="CustomShape 64"/>
              <p:cNvSpPr/>
              <p:nvPr/>
            </p:nvSpPr>
            <p:spPr>
              <a:xfrm>
                <a:off x="8139960" y="558000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60" name="CustomShape 65"/>
              <p:cNvSpPr/>
              <p:nvPr/>
            </p:nvSpPr>
            <p:spPr>
              <a:xfrm>
                <a:off x="8366040" y="556812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61" name="CustomShape 66"/>
              <p:cNvSpPr/>
              <p:nvPr/>
            </p:nvSpPr>
            <p:spPr>
              <a:xfrm>
                <a:off x="8592480" y="5582160"/>
                <a:ext cx="162720" cy="9252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62" name="CustomShape 67"/>
              <p:cNvSpPr/>
              <p:nvPr/>
            </p:nvSpPr>
            <p:spPr>
              <a:xfrm>
                <a:off x="8825760" y="558540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63" name="CustomShape 68"/>
              <p:cNvSpPr/>
              <p:nvPr/>
            </p:nvSpPr>
            <p:spPr>
              <a:xfrm>
                <a:off x="9051840" y="557352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3664" name="Group 69"/>
            <p:cNvGrpSpPr/>
            <p:nvPr/>
          </p:nvGrpSpPr>
          <p:grpSpPr>
            <a:xfrm>
              <a:off x="9269640" y="5568840"/>
              <a:ext cx="1035360" cy="106560"/>
              <a:chOff x="9269640" y="5568840"/>
              <a:chExt cx="1035360" cy="106560"/>
            </a:xfrm>
          </p:grpSpPr>
          <p:sp>
            <p:nvSpPr>
              <p:cNvPr id="3665" name="CustomShape 70"/>
              <p:cNvSpPr/>
              <p:nvPr/>
            </p:nvSpPr>
            <p:spPr>
              <a:xfrm>
                <a:off x="9269640" y="558108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66" name="CustomShape 71"/>
              <p:cNvSpPr/>
              <p:nvPr/>
            </p:nvSpPr>
            <p:spPr>
              <a:xfrm>
                <a:off x="9495720" y="556884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67" name="CustomShape 72"/>
              <p:cNvSpPr/>
              <p:nvPr/>
            </p:nvSpPr>
            <p:spPr>
              <a:xfrm>
                <a:off x="9722520" y="5582880"/>
                <a:ext cx="162720" cy="9252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68" name="CustomShape 73"/>
              <p:cNvSpPr/>
              <p:nvPr/>
            </p:nvSpPr>
            <p:spPr>
              <a:xfrm>
                <a:off x="9955800" y="558612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69" name="CustomShape 74"/>
              <p:cNvSpPr/>
              <p:nvPr/>
            </p:nvSpPr>
            <p:spPr>
              <a:xfrm>
                <a:off x="10181880" y="557424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grpSp>
        <p:nvGrpSpPr>
          <p:cNvPr id="3670" name="Group 75"/>
          <p:cNvGrpSpPr/>
          <p:nvPr/>
        </p:nvGrpSpPr>
        <p:grpSpPr>
          <a:xfrm>
            <a:off x="2471040" y="4111920"/>
            <a:ext cx="4551840" cy="601200"/>
            <a:chOff x="2471040" y="4111920"/>
            <a:chExt cx="4551840" cy="601200"/>
          </a:xfrm>
        </p:grpSpPr>
        <p:grpSp>
          <p:nvGrpSpPr>
            <p:cNvPr id="3671" name="Group 76"/>
            <p:cNvGrpSpPr/>
            <p:nvPr/>
          </p:nvGrpSpPr>
          <p:grpSpPr>
            <a:xfrm>
              <a:off x="2471040" y="4111920"/>
              <a:ext cx="4551840" cy="601200"/>
              <a:chOff x="2471040" y="4111920"/>
              <a:chExt cx="4551840" cy="601200"/>
            </a:xfrm>
          </p:grpSpPr>
          <p:sp>
            <p:nvSpPr>
              <p:cNvPr id="3672" name="CustomShape 77"/>
              <p:cNvSpPr/>
              <p:nvPr/>
            </p:nvSpPr>
            <p:spPr>
              <a:xfrm>
                <a:off x="3380760" y="4111920"/>
                <a:ext cx="3642120" cy="601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marL="343080" indent="-338400">
                  <a:lnSpc>
                    <a:spcPct val="125000"/>
                  </a:lnSpc>
                  <a:buClr>
                    <a:srgbClr val="000000"/>
                  </a:buClr>
                  <a:buFont typeface="Arial"/>
                  <a:buChar char="•"/>
                </a:pPr>
                <a:r>
                  <a:rPr lang="en-US" sz="2000" b="0" strike="noStrike" spc="-1" dirty="0" err="1">
                    <a:solidFill>
                      <a:srgbClr val="44546A"/>
                    </a:solidFill>
                    <a:latin typeface="Arial"/>
                    <a:ea typeface="Arial"/>
                  </a:rPr>
                  <a:t>登入它</a:t>
                </a:r>
                <a:endParaRPr lang="en-US" sz="2000" b="0" strike="noStrike" spc="-1" dirty="0">
                  <a:latin typeface="Arial"/>
                </a:endParaRPr>
              </a:p>
            </p:txBody>
          </p:sp>
          <p:sp>
            <p:nvSpPr>
              <p:cNvPr id="3673" name="CustomShape 78"/>
              <p:cNvSpPr/>
              <p:nvPr/>
            </p:nvSpPr>
            <p:spPr>
              <a:xfrm>
                <a:off x="2471040" y="4176360"/>
                <a:ext cx="802080" cy="4568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1" strike="noStrike" spc="-1">
                    <a:solidFill>
                      <a:srgbClr val="697DA9"/>
                    </a:solidFill>
                    <a:latin typeface="Arial"/>
                    <a:ea typeface="Arial"/>
                  </a:rPr>
                  <a:t>2.</a:t>
                </a:r>
                <a:endParaRPr lang="en-US" sz="2400" b="0" strike="noStrike" spc="-1">
                  <a:latin typeface="Arial"/>
                </a:endParaRPr>
              </a:p>
            </p:txBody>
          </p:sp>
        </p:grpSp>
        <p:sp>
          <p:nvSpPr>
            <p:cNvPr id="3674" name="CustomShape 79"/>
            <p:cNvSpPr/>
            <p:nvPr/>
          </p:nvSpPr>
          <p:spPr>
            <a:xfrm rot="5400000">
              <a:off x="3022560" y="4424760"/>
              <a:ext cx="535320" cy="3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0"/>
                  </a:lnTo>
                  <a:lnTo>
                    <a:pt x="3775166" y="0"/>
                  </a:lnTo>
                  <a:lnTo>
                    <a:pt x="5133703" y="0"/>
                  </a:lnTo>
                  <a:lnTo>
                    <a:pt x="6074229" y="0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675" name="Group 80"/>
          <p:cNvGrpSpPr/>
          <p:nvPr/>
        </p:nvGrpSpPr>
        <p:grpSpPr>
          <a:xfrm>
            <a:off x="2471040" y="2920680"/>
            <a:ext cx="4551840" cy="601200"/>
            <a:chOff x="2471040" y="2920680"/>
            <a:chExt cx="4551840" cy="601200"/>
          </a:xfrm>
        </p:grpSpPr>
        <p:grpSp>
          <p:nvGrpSpPr>
            <p:cNvPr id="3676" name="Group 81"/>
            <p:cNvGrpSpPr/>
            <p:nvPr/>
          </p:nvGrpSpPr>
          <p:grpSpPr>
            <a:xfrm>
              <a:off x="2471040" y="2920680"/>
              <a:ext cx="4551840" cy="601200"/>
              <a:chOff x="2471040" y="2920680"/>
              <a:chExt cx="4551840" cy="601200"/>
            </a:xfrm>
          </p:grpSpPr>
          <p:sp>
            <p:nvSpPr>
              <p:cNvPr id="3677" name="CustomShape 82"/>
              <p:cNvSpPr/>
              <p:nvPr/>
            </p:nvSpPr>
            <p:spPr>
              <a:xfrm>
                <a:off x="3380760" y="2920680"/>
                <a:ext cx="3642120" cy="601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marL="343080" indent="-338400">
                  <a:lnSpc>
                    <a:spcPct val="125000"/>
                  </a:lnSpc>
                  <a:buClr>
                    <a:srgbClr val="000000"/>
                  </a:buClr>
                  <a:buFont typeface="Arial"/>
                  <a:buChar char="•"/>
                </a:pPr>
                <a:r>
                  <a:rPr lang="en-US" sz="2000" b="0" strike="noStrike" spc="-1" dirty="0" err="1">
                    <a:solidFill>
                      <a:srgbClr val="44546A"/>
                    </a:solidFill>
                    <a:latin typeface="Arial"/>
                    <a:ea typeface="Arial"/>
                  </a:rPr>
                  <a:t>到</a:t>
                </a:r>
                <a:r>
                  <a:rPr lang="en-US" sz="2000" b="0" strike="noStrike" spc="-1" dirty="0">
                    <a:solidFill>
                      <a:srgbClr val="44546A"/>
                    </a:solidFill>
                    <a:latin typeface="Arial"/>
                    <a:ea typeface="Arial"/>
                  </a:rPr>
                  <a:t> </a:t>
                </a:r>
                <a:r>
                  <a:rPr lang="en-US" sz="2000" b="0" u="sng" strike="noStrike" spc="-1" dirty="0">
                    <a:solidFill>
                      <a:srgbClr val="0563C1"/>
                    </a:solidFill>
                    <a:uFillTx/>
                    <a:latin typeface="Arial"/>
                    <a:ea typeface="Arial"/>
                    <a:hlinkClick r:id="rId5"/>
                  </a:rPr>
                  <a:t>github.com</a:t>
                </a:r>
                <a:r>
                  <a:rPr lang="en-US" sz="2000" b="0" strike="noStrike" spc="-1" dirty="0">
                    <a:solidFill>
                      <a:srgbClr val="2A6099"/>
                    </a:solidFill>
                    <a:latin typeface="Arial"/>
                    <a:ea typeface="Arial"/>
                  </a:rPr>
                  <a:t> </a:t>
                </a:r>
                <a:r>
                  <a:rPr lang="en-US" sz="2000" b="0" strike="noStrike" spc="-1" dirty="0" err="1">
                    <a:solidFill>
                      <a:srgbClr val="44546A"/>
                    </a:solidFill>
                    <a:latin typeface="Arial"/>
                    <a:ea typeface="Arial"/>
                  </a:rPr>
                  <a:t>註冊一個帳號</a:t>
                </a:r>
                <a:endParaRPr lang="en-US" sz="2000" b="0" strike="noStrike" spc="-1" dirty="0">
                  <a:latin typeface="Arial"/>
                </a:endParaRPr>
              </a:p>
            </p:txBody>
          </p:sp>
          <p:sp>
            <p:nvSpPr>
              <p:cNvPr id="3678" name="CustomShape 83"/>
              <p:cNvSpPr/>
              <p:nvPr/>
            </p:nvSpPr>
            <p:spPr>
              <a:xfrm>
                <a:off x="2471040" y="2985480"/>
                <a:ext cx="802080" cy="4568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1" strike="noStrike" spc="-1">
                    <a:solidFill>
                      <a:srgbClr val="697DA9"/>
                    </a:solidFill>
                    <a:latin typeface="Arial"/>
                    <a:ea typeface="Arial"/>
                  </a:rPr>
                  <a:t>1. </a:t>
                </a:r>
                <a:endParaRPr lang="en-US" sz="2400" b="0" strike="noStrike" spc="-1">
                  <a:latin typeface="Arial"/>
                </a:endParaRPr>
              </a:p>
            </p:txBody>
          </p:sp>
        </p:grpSp>
        <p:sp>
          <p:nvSpPr>
            <p:cNvPr id="3679" name="CustomShape 84"/>
            <p:cNvSpPr/>
            <p:nvPr/>
          </p:nvSpPr>
          <p:spPr>
            <a:xfrm rot="5400000">
              <a:off x="3022560" y="3233880"/>
              <a:ext cx="535320" cy="3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0"/>
                  </a:lnTo>
                  <a:lnTo>
                    <a:pt x="3775166" y="0"/>
                  </a:lnTo>
                  <a:lnTo>
                    <a:pt x="5133703" y="0"/>
                  </a:lnTo>
                  <a:lnTo>
                    <a:pt x="6074229" y="0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680" name="CustomShape 85"/>
          <p:cNvSpPr/>
          <p:nvPr/>
        </p:nvSpPr>
        <p:spPr>
          <a:xfrm>
            <a:off x="9340200" y="475920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81" name="CustomShape 86"/>
          <p:cNvSpPr/>
          <p:nvPr/>
        </p:nvSpPr>
        <p:spPr>
          <a:xfrm>
            <a:off x="9545040" y="393696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82" name="CustomShape 87"/>
          <p:cNvSpPr/>
          <p:nvPr/>
        </p:nvSpPr>
        <p:spPr>
          <a:xfrm>
            <a:off x="9275760" y="313740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83" name="CustomShape 88"/>
          <p:cNvSpPr/>
          <p:nvPr/>
        </p:nvSpPr>
        <p:spPr>
          <a:xfrm>
            <a:off x="9079200" y="231696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684" name="Group 89"/>
          <p:cNvGrpSpPr/>
          <p:nvPr/>
        </p:nvGrpSpPr>
        <p:grpSpPr>
          <a:xfrm>
            <a:off x="9447120" y="2489040"/>
            <a:ext cx="525600" cy="475200"/>
            <a:chOff x="9447120" y="2489040"/>
            <a:chExt cx="525600" cy="475200"/>
          </a:xfrm>
        </p:grpSpPr>
        <p:sp>
          <p:nvSpPr>
            <p:cNvPr id="3685" name="CustomShape 90"/>
            <p:cNvSpPr/>
            <p:nvPr/>
          </p:nvSpPr>
          <p:spPr>
            <a:xfrm>
              <a:off x="9502200" y="2490120"/>
              <a:ext cx="470520" cy="426240"/>
            </a:xfrm>
            <a:custGeom>
              <a:avLst/>
              <a:gdLst/>
              <a:ahLst/>
              <a:cxnLst/>
              <a:rect l="l" t="t" r="r" b="b"/>
              <a:pathLst>
                <a:path w="492352" h="641946">
                  <a:moveTo>
                    <a:pt x="50716" y="641946"/>
                  </a:moveTo>
                  <a:cubicBezTo>
                    <a:pt x="50716" y="531939"/>
                    <a:pt x="-20118" y="80641"/>
                    <a:pt x="5640" y="30199"/>
                  </a:cubicBezTo>
                  <a:cubicBezTo>
                    <a:pt x="18519" y="-13804"/>
                    <a:pt x="364102" y="-4145"/>
                    <a:pt x="430643" y="23759"/>
                  </a:cubicBezTo>
                  <a:cubicBezTo>
                    <a:pt x="497184" y="51663"/>
                    <a:pt x="397372" y="139013"/>
                    <a:pt x="404885" y="197624"/>
                  </a:cubicBezTo>
                  <a:cubicBezTo>
                    <a:pt x="412398" y="256235"/>
                    <a:pt x="536321" y="339354"/>
                    <a:pt x="475719" y="375427"/>
                  </a:cubicBezTo>
                  <a:cubicBezTo>
                    <a:pt x="415117" y="411500"/>
                    <a:pt x="232307" y="409233"/>
                    <a:pt x="41271" y="414063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86" name="CustomShape 91"/>
            <p:cNvSpPr/>
            <p:nvPr/>
          </p:nvSpPr>
          <p:spPr>
            <a:xfrm>
              <a:off x="9447120" y="2489040"/>
              <a:ext cx="101160" cy="475200"/>
            </a:xfrm>
            <a:custGeom>
              <a:avLst/>
              <a:gdLst/>
              <a:ahLst/>
              <a:cxnLst/>
              <a:rect l="l" t="t" r="r" b="b"/>
              <a:pathLst>
                <a:path w="109554" h="710185">
                  <a:moveTo>
                    <a:pt x="109554" y="650616"/>
                  </a:moveTo>
                  <a:cubicBezTo>
                    <a:pt x="85543" y="709949"/>
                    <a:pt x="77804" y="745866"/>
                    <a:pt x="59548" y="655379"/>
                  </a:cubicBezTo>
                  <a:cubicBezTo>
                    <a:pt x="41292" y="564892"/>
                    <a:pt x="811" y="211672"/>
                    <a:pt x="17" y="107691"/>
                  </a:cubicBezTo>
                  <a:cubicBezTo>
                    <a:pt x="-777" y="3710"/>
                    <a:pt x="27202" y="-31811"/>
                    <a:pt x="54785" y="31491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687" name="Group 92"/>
          <p:cNvGrpSpPr/>
          <p:nvPr/>
        </p:nvGrpSpPr>
        <p:grpSpPr>
          <a:xfrm>
            <a:off x="9580680" y="3346200"/>
            <a:ext cx="509760" cy="440280"/>
            <a:chOff x="9580680" y="3346200"/>
            <a:chExt cx="509760" cy="440280"/>
          </a:xfrm>
        </p:grpSpPr>
        <p:sp>
          <p:nvSpPr>
            <p:cNvPr id="3688" name="CustomShape 93"/>
            <p:cNvSpPr/>
            <p:nvPr/>
          </p:nvSpPr>
          <p:spPr>
            <a:xfrm>
              <a:off x="9580680" y="3346200"/>
              <a:ext cx="439920" cy="423720"/>
            </a:xfrm>
            <a:custGeom>
              <a:avLst/>
              <a:gdLst/>
              <a:ahLst/>
              <a:cxnLst/>
              <a:rect l="l" t="t" r="r" b="b"/>
              <a:pathLst>
                <a:path w="686763" h="661661">
                  <a:moveTo>
                    <a:pt x="563" y="416587"/>
                  </a:moveTo>
                  <a:cubicBezTo>
                    <a:pt x="-11518" y="364321"/>
                    <a:pt x="173527" y="136356"/>
                    <a:pt x="282112" y="65871"/>
                  </a:cubicBezTo>
                  <a:cubicBezTo>
                    <a:pt x="470707" y="6816"/>
                    <a:pt x="588704" y="-13911"/>
                    <a:pt x="640350" y="9307"/>
                  </a:cubicBezTo>
                  <a:cubicBezTo>
                    <a:pt x="691996" y="32525"/>
                    <a:pt x="687682" y="168106"/>
                    <a:pt x="685777" y="322411"/>
                  </a:cubicBezTo>
                  <a:cubicBezTo>
                    <a:pt x="638152" y="430996"/>
                    <a:pt x="468802" y="645121"/>
                    <a:pt x="354600" y="660817"/>
                  </a:cubicBezTo>
                  <a:cubicBezTo>
                    <a:pt x="240398" y="676513"/>
                    <a:pt x="12644" y="468853"/>
                    <a:pt x="563" y="416587"/>
                  </a:cubicBezTo>
                  <a:close/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89" name="CustomShape 94"/>
            <p:cNvSpPr/>
            <p:nvPr/>
          </p:nvSpPr>
          <p:spPr>
            <a:xfrm>
              <a:off x="9655200" y="3359160"/>
              <a:ext cx="435240" cy="427320"/>
            </a:xfrm>
            <a:custGeom>
              <a:avLst/>
              <a:gdLst/>
              <a:ahLst/>
              <a:cxnLst/>
              <a:rect l="l" t="t" r="r" b="b"/>
              <a:pathLst>
                <a:path w="679669" h="667240">
                  <a:moveTo>
                    <a:pt x="185" y="402649"/>
                  </a:moveTo>
                  <a:cubicBezTo>
                    <a:pt x="8002" y="364842"/>
                    <a:pt x="163203" y="152262"/>
                    <a:pt x="271788" y="81777"/>
                  </a:cubicBezTo>
                  <a:cubicBezTo>
                    <a:pt x="460383" y="22722"/>
                    <a:pt x="562749" y="-25833"/>
                    <a:pt x="630026" y="15266"/>
                  </a:cubicBezTo>
                  <a:cubicBezTo>
                    <a:pt x="697304" y="56365"/>
                    <a:pt x="677358" y="174065"/>
                    <a:pt x="675453" y="328370"/>
                  </a:cubicBezTo>
                  <a:cubicBezTo>
                    <a:pt x="627828" y="436955"/>
                    <a:pt x="456821" y="654396"/>
                    <a:pt x="344276" y="666776"/>
                  </a:cubicBezTo>
                  <a:cubicBezTo>
                    <a:pt x="231731" y="679156"/>
                    <a:pt x="-7632" y="440456"/>
                    <a:pt x="185" y="402649"/>
                  </a:cubicBezTo>
                  <a:close/>
                </a:path>
              </a:pathLst>
            </a:custGeom>
            <a:solidFill>
              <a:schemeClr val="lt1"/>
            </a:solidFill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90" name="CustomShape 95"/>
            <p:cNvSpPr/>
            <p:nvPr/>
          </p:nvSpPr>
          <p:spPr>
            <a:xfrm>
              <a:off x="9942840" y="3462120"/>
              <a:ext cx="65160" cy="59040"/>
            </a:xfrm>
            <a:custGeom>
              <a:avLst/>
              <a:gdLst/>
              <a:ahLst/>
              <a:cxnLst/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691" name="Group 96"/>
          <p:cNvGrpSpPr/>
          <p:nvPr/>
        </p:nvGrpSpPr>
        <p:grpSpPr>
          <a:xfrm>
            <a:off x="9782280" y="4078800"/>
            <a:ext cx="601920" cy="634320"/>
            <a:chOff x="9782280" y="4078800"/>
            <a:chExt cx="601920" cy="634320"/>
          </a:xfrm>
        </p:grpSpPr>
        <p:sp>
          <p:nvSpPr>
            <p:cNvPr id="3692" name="CustomShape 97"/>
            <p:cNvSpPr/>
            <p:nvPr/>
          </p:nvSpPr>
          <p:spPr>
            <a:xfrm rot="20467800">
              <a:off x="9852840" y="4139280"/>
              <a:ext cx="460800" cy="513000"/>
            </a:xfrm>
            <a:custGeom>
              <a:avLst/>
              <a:gdLst/>
              <a:ahLst/>
              <a:cxnLst/>
              <a:rect l="l" t="t" r="r" b="b"/>
              <a:pathLst>
                <a:path w="1990924" h="2214047">
                  <a:moveTo>
                    <a:pt x="1551439" y="575028"/>
                  </a:moveTo>
                  <a:lnTo>
                    <a:pt x="1810111" y="443740"/>
                  </a:lnTo>
                  <a:cubicBezTo>
                    <a:pt x="1916702" y="411615"/>
                    <a:pt x="1999643" y="604546"/>
                    <a:pt x="1988879" y="682456"/>
                  </a:cubicBezTo>
                  <a:cubicBezTo>
                    <a:pt x="1978115" y="760366"/>
                    <a:pt x="1855917" y="833066"/>
                    <a:pt x="1745529" y="911202"/>
                  </a:cubicBezTo>
                  <a:cubicBezTo>
                    <a:pt x="1780804" y="1041249"/>
                    <a:pt x="1780804" y="1178345"/>
                    <a:pt x="1745529" y="1308392"/>
                  </a:cubicBezTo>
                  <a:cubicBezTo>
                    <a:pt x="1826646" y="1384641"/>
                    <a:pt x="1972296" y="1459228"/>
                    <a:pt x="1988879" y="1537138"/>
                  </a:cubicBezTo>
                  <a:cubicBezTo>
                    <a:pt x="2005462" y="1615048"/>
                    <a:pt x="1917933" y="1757949"/>
                    <a:pt x="1845026" y="1775854"/>
                  </a:cubicBezTo>
                  <a:cubicBezTo>
                    <a:pt x="1772119" y="1793759"/>
                    <a:pt x="1679522" y="1697359"/>
                    <a:pt x="1551439" y="1644566"/>
                  </a:cubicBezTo>
                  <a:cubicBezTo>
                    <a:pt x="1456452" y="1740139"/>
                    <a:pt x="1337724" y="1808687"/>
                    <a:pt x="1207462" y="1843161"/>
                  </a:cubicBezTo>
                  <a:cubicBezTo>
                    <a:pt x="1181987" y="1951534"/>
                    <a:pt x="1188815" y="2112640"/>
                    <a:pt x="1131037" y="2168281"/>
                  </a:cubicBezTo>
                  <a:cubicBezTo>
                    <a:pt x="1073259" y="2223922"/>
                    <a:pt x="912751" y="2231196"/>
                    <a:pt x="860792" y="2177009"/>
                  </a:cubicBezTo>
                  <a:cubicBezTo>
                    <a:pt x="808833" y="2122822"/>
                    <a:pt x="810792" y="1947903"/>
                    <a:pt x="819282" y="1843161"/>
                  </a:cubicBezTo>
                  <a:cubicBezTo>
                    <a:pt x="689020" y="1808686"/>
                    <a:pt x="570292" y="1740138"/>
                    <a:pt x="475305" y="1644566"/>
                  </a:cubicBezTo>
                  <a:cubicBezTo>
                    <a:pt x="368714" y="1676691"/>
                    <a:pt x="234257" y="1763209"/>
                    <a:pt x="155531" y="1740940"/>
                  </a:cubicBezTo>
                  <a:cubicBezTo>
                    <a:pt x="76805" y="1718671"/>
                    <a:pt x="-17997" y="1583044"/>
                    <a:pt x="2950" y="1510953"/>
                  </a:cubicBezTo>
                  <a:cubicBezTo>
                    <a:pt x="23897" y="1438862"/>
                    <a:pt x="223198" y="1360342"/>
                    <a:pt x="281215" y="1308392"/>
                  </a:cubicBezTo>
                  <a:cubicBezTo>
                    <a:pt x="245940" y="1178345"/>
                    <a:pt x="245940" y="1041249"/>
                    <a:pt x="281215" y="911202"/>
                  </a:cubicBezTo>
                  <a:cubicBezTo>
                    <a:pt x="200098" y="834953"/>
                    <a:pt x="58812" y="758912"/>
                    <a:pt x="37865" y="682456"/>
                  </a:cubicBezTo>
                  <a:cubicBezTo>
                    <a:pt x="16918" y="606000"/>
                    <a:pt x="82624" y="470373"/>
                    <a:pt x="155531" y="452468"/>
                  </a:cubicBezTo>
                  <a:cubicBezTo>
                    <a:pt x="228438" y="434563"/>
                    <a:pt x="364680" y="530965"/>
                    <a:pt x="475305" y="575028"/>
                  </a:cubicBezTo>
                  <a:cubicBezTo>
                    <a:pt x="570292" y="479455"/>
                    <a:pt x="689020" y="410907"/>
                    <a:pt x="819282" y="376433"/>
                  </a:cubicBezTo>
                  <a:cubicBezTo>
                    <a:pt x="844757" y="268060"/>
                    <a:pt x="837929" y="108409"/>
                    <a:pt x="895707" y="51313"/>
                  </a:cubicBezTo>
                  <a:cubicBezTo>
                    <a:pt x="953485" y="-5783"/>
                    <a:pt x="1113993" y="-20332"/>
                    <a:pt x="1165952" y="33855"/>
                  </a:cubicBezTo>
                  <a:cubicBezTo>
                    <a:pt x="1217911" y="88042"/>
                    <a:pt x="1198495" y="254233"/>
                    <a:pt x="1207462" y="376433"/>
                  </a:cubicBezTo>
                  <a:cubicBezTo>
                    <a:pt x="1337724" y="410908"/>
                    <a:pt x="1456452" y="479456"/>
                    <a:pt x="1551439" y="575028"/>
                  </a:cubicBezTo>
                  <a:close/>
                </a:path>
              </a:pathLst>
            </a:custGeom>
            <a:noFill/>
            <a:ln w="25560">
              <a:solidFill>
                <a:srgbClr val="697DA9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93" name="CustomShape 98"/>
            <p:cNvSpPr/>
            <p:nvPr/>
          </p:nvSpPr>
          <p:spPr>
            <a:xfrm>
              <a:off x="10028880" y="4345560"/>
              <a:ext cx="114120" cy="103680"/>
            </a:xfrm>
            <a:custGeom>
              <a:avLst/>
              <a:gdLst/>
              <a:ahLst/>
              <a:cxnLst/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694" name="Group 99"/>
          <p:cNvGrpSpPr/>
          <p:nvPr/>
        </p:nvGrpSpPr>
        <p:grpSpPr>
          <a:xfrm>
            <a:off x="9657000" y="4890600"/>
            <a:ext cx="538200" cy="561960"/>
            <a:chOff x="9657000" y="4890600"/>
            <a:chExt cx="538200" cy="561960"/>
          </a:xfrm>
        </p:grpSpPr>
        <p:grpSp>
          <p:nvGrpSpPr>
            <p:cNvPr id="3695" name="Group 100"/>
            <p:cNvGrpSpPr/>
            <p:nvPr/>
          </p:nvGrpSpPr>
          <p:grpSpPr>
            <a:xfrm>
              <a:off x="9657000" y="4890600"/>
              <a:ext cx="538200" cy="561960"/>
              <a:chOff x="9657000" y="4890600"/>
              <a:chExt cx="538200" cy="561960"/>
            </a:xfrm>
          </p:grpSpPr>
          <p:sp>
            <p:nvSpPr>
              <p:cNvPr id="3696" name="CustomShape 101"/>
              <p:cNvSpPr/>
              <p:nvPr/>
            </p:nvSpPr>
            <p:spPr>
              <a:xfrm rot="9060000" flipV="1">
                <a:off x="9739080" y="4953240"/>
                <a:ext cx="374040" cy="435240"/>
              </a:xfrm>
              <a:custGeom>
                <a:avLst/>
                <a:gdLst/>
                <a:ahLst/>
                <a:cxnLst/>
                <a:rect l="l" t="t" r="r" b="b"/>
                <a:pathLst>
                  <a:path w="580936" h="675267">
                    <a:moveTo>
                      <a:pt x="168726" y="675267"/>
                    </a:moveTo>
                    <a:cubicBezTo>
                      <a:pt x="194794" y="585030"/>
                      <a:pt x="220863" y="494793"/>
                      <a:pt x="192789" y="422604"/>
                    </a:cubicBezTo>
                    <a:cubicBezTo>
                      <a:pt x="164715" y="350415"/>
                      <a:pt x="8239" y="411989"/>
                      <a:pt x="284" y="242131"/>
                    </a:cubicBezTo>
                    <a:cubicBezTo>
                      <a:pt x="-7671" y="72273"/>
                      <a:pt x="152816" y="-12538"/>
                      <a:pt x="301073" y="1499"/>
                    </a:cubicBezTo>
                    <a:cubicBezTo>
                      <a:pt x="449330" y="15536"/>
                      <a:pt x="605094" y="137477"/>
                      <a:pt x="577800" y="326352"/>
                    </a:cubicBezTo>
                    <a:cubicBezTo>
                      <a:pt x="550506" y="515227"/>
                      <a:pt x="433421" y="406562"/>
                      <a:pt x="397326" y="458699"/>
                    </a:cubicBezTo>
                    <a:cubicBezTo>
                      <a:pt x="361231" y="510836"/>
                      <a:pt x="395321" y="611099"/>
                      <a:pt x="361231" y="639173"/>
                    </a:cubicBezTo>
                    <a:cubicBezTo>
                      <a:pt x="327142" y="667247"/>
                      <a:pt x="259965" y="647194"/>
                      <a:pt x="192789" y="627141"/>
                    </a:cubicBezTo>
                  </a:path>
                </a:pathLst>
              </a:custGeom>
              <a:noFill/>
              <a:ln w="22320">
                <a:solidFill>
                  <a:srgbClr val="697DA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97" name="CustomShape 102"/>
              <p:cNvSpPr/>
              <p:nvPr/>
            </p:nvSpPr>
            <p:spPr>
              <a:xfrm rot="9060000" flipV="1">
                <a:off x="9865080" y="5105880"/>
                <a:ext cx="110880" cy="256680"/>
              </a:xfrm>
              <a:custGeom>
                <a:avLst/>
                <a:gdLst/>
                <a:ahLst/>
                <a:cxnLst/>
                <a:rect l="l" t="t" r="r" b="b"/>
                <a:pathLst>
                  <a:path w="173947" h="400785">
                    <a:moveTo>
                      <a:pt x="0" y="2090"/>
                    </a:moveTo>
                    <a:cubicBezTo>
                      <a:pt x="81978" y="10757"/>
                      <a:pt x="163957" y="19425"/>
                      <a:pt x="173346" y="23758"/>
                    </a:cubicBezTo>
                    <a:cubicBezTo>
                      <a:pt x="182735" y="28091"/>
                      <a:pt x="79450" y="-34747"/>
                      <a:pt x="56337" y="28091"/>
                    </a:cubicBezTo>
                    <a:cubicBezTo>
                      <a:pt x="33224" y="90929"/>
                      <a:pt x="33946" y="245857"/>
                      <a:pt x="34669" y="400785"/>
                    </a:cubicBezTo>
                  </a:path>
                </a:pathLst>
              </a:custGeom>
              <a:noFill/>
              <a:ln w="22320">
                <a:solidFill>
                  <a:srgbClr val="697DA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3698" name="CustomShape 103"/>
            <p:cNvSpPr/>
            <p:nvPr/>
          </p:nvSpPr>
          <p:spPr>
            <a:xfrm rot="9795600" flipV="1">
              <a:off x="9998280" y="5337720"/>
              <a:ext cx="125280" cy="81720"/>
            </a:xfrm>
            <a:custGeom>
              <a:avLst/>
              <a:gdLst/>
              <a:ahLst/>
              <a:cxnLst/>
              <a:rect l="l" t="t" r="r" b="b"/>
              <a:pathLst>
                <a:path w="82602" h="54501">
                  <a:moveTo>
                    <a:pt x="5902" y="197"/>
                  </a:moveTo>
                  <a:cubicBezTo>
                    <a:pt x="15325" y="2245"/>
                    <a:pt x="49737" y="33791"/>
                    <a:pt x="62437" y="34610"/>
                  </a:cubicBezTo>
                  <a:cubicBezTo>
                    <a:pt x="75137" y="35429"/>
                    <a:pt x="84970" y="607"/>
                    <a:pt x="82102" y="5113"/>
                  </a:cubicBezTo>
                  <a:cubicBezTo>
                    <a:pt x="79234" y="9620"/>
                    <a:pt x="67763" y="51406"/>
                    <a:pt x="55063" y="54274"/>
                  </a:cubicBezTo>
                  <a:cubicBezTo>
                    <a:pt x="42363" y="57142"/>
                    <a:pt x="12047" y="32152"/>
                    <a:pt x="5902" y="22320"/>
                  </a:cubicBezTo>
                  <a:cubicBezTo>
                    <a:pt x="-243" y="12488"/>
                    <a:pt x="-3521" y="-1851"/>
                    <a:pt x="5902" y="197"/>
                  </a:cubicBezTo>
                  <a:close/>
                </a:path>
              </a:pathLst>
            </a:custGeom>
            <a:noFill/>
            <a:ln w="2232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3699" name="Google Shape;983;p48"/>
          <p:cNvPicPr/>
          <p:nvPr/>
        </p:nvPicPr>
        <p:blipFill>
          <a:blip r:embed="rId6"/>
          <a:stretch/>
        </p:blipFill>
        <p:spPr>
          <a:xfrm>
            <a:off x="6428880" y="2229840"/>
            <a:ext cx="3432600" cy="343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0" name="Group 1"/>
          <p:cNvGrpSpPr/>
          <p:nvPr/>
        </p:nvGrpSpPr>
        <p:grpSpPr>
          <a:xfrm>
            <a:off x="39600" y="218880"/>
            <a:ext cx="11839320" cy="6373080"/>
            <a:chOff x="39600" y="218880"/>
            <a:chExt cx="11839320" cy="6373080"/>
          </a:xfrm>
        </p:grpSpPr>
        <p:pic>
          <p:nvPicPr>
            <p:cNvPr id="3701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53200" y="119268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702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74800" y="116640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703" name="CustomShape 2"/>
            <p:cNvSpPr/>
            <p:nvPr/>
          </p:nvSpPr>
          <p:spPr>
            <a:xfrm>
              <a:off x="55440" y="112536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04" name="CustomShape 3"/>
            <p:cNvSpPr/>
            <p:nvPr/>
          </p:nvSpPr>
          <p:spPr>
            <a:xfrm>
              <a:off x="129960" y="119988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05" name="CustomShape 4"/>
            <p:cNvSpPr/>
            <p:nvPr/>
          </p:nvSpPr>
          <p:spPr>
            <a:xfrm>
              <a:off x="39600" y="106668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06" name="CustomShape 5"/>
            <p:cNvSpPr/>
            <p:nvPr/>
          </p:nvSpPr>
          <p:spPr>
            <a:xfrm>
              <a:off x="172800" y="130932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07" name="CustomShape 6"/>
            <p:cNvSpPr/>
            <p:nvPr/>
          </p:nvSpPr>
          <p:spPr>
            <a:xfrm>
              <a:off x="214200" y="135072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08" name="CustomShape 7"/>
            <p:cNvSpPr/>
            <p:nvPr/>
          </p:nvSpPr>
          <p:spPr>
            <a:xfrm>
              <a:off x="139680" y="126648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09" name="CustomShape 8"/>
            <p:cNvSpPr/>
            <p:nvPr/>
          </p:nvSpPr>
          <p:spPr>
            <a:xfrm>
              <a:off x="731880" y="125064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0" name="CustomShape 9"/>
            <p:cNvSpPr/>
            <p:nvPr/>
          </p:nvSpPr>
          <p:spPr>
            <a:xfrm>
              <a:off x="755640" y="129204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1" name="CustomShape 10"/>
            <p:cNvSpPr/>
            <p:nvPr/>
          </p:nvSpPr>
          <p:spPr>
            <a:xfrm>
              <a:off x="722160" y="122508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2" name="CustomShape 11"/>
            <p:cNvSpPr/>
            <p:nvPr/>
          </p:nvSpPr>
          <p:spPr>
            <a:xfrm>
              <a:off x="1249200" y="275868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3" name="CustomShape 12"/>
            <p:cNvSpPr/>
            <p:nvPr/>
          </p:nvSpPr>
          <p:spPr>
            <a:xfrm>
              <a:off x="1306440" y="281736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4" name="CustomShape 13"/>
            <p:cNvSpPr/>
            <p:nvPr/>
          </p:nvSpPr>
          <p:spPr>
            <a:xfrm>
              <a:off x="1231920" y="259992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5" name="CustomShape 14"/>
            <p:cNvSpPr/>
            <p:nvPr/>
          </p:nvSpPr>
          <p:spPr>
            <a:xfrm>
              <a:off x="1339920" y="289368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6" name="CustomShape 15"/>
            <p:cNvSpPr/>
            <p:nvPr/>
          </p:nvSpPr>
          <p:spPr>
            <a:xfrm>
              <a:off x="1365120" y="293508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7" name="CustomShape 16"/>
            <p:cNvSpPr/>
            <p:nvPr/>
          </p:nvSpPr>
          <p:spPr>
            <a:xfrm>
              <a:off x="1306440" y="286848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8" name="CustomShape 17"/>
            <p:cNvSpPr/>
            <p:nvPr/>
          </p:nvSpPr>
          <p:spPr>
            <a:xfrm>
              <a:off x="1582560" y="32832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9" name="CustomShape 18"/>
            <p:cNvSpPr/>
            <p:nvPr/>
          </p:nvSpPr>
          <p:spPr>
            <a:xfrm>
              <a:off x="1623960" y="36972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20" name="CustomShape 19"/>
            <p:cNvSpPr/>
            <p:nvPr/>
          </p:nvSpPr>
          <p:spPr>
            <a:xfrm>
              <a:off x="1557360" y="21888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21" name="CustomShape 20"/>
            <p:cNvSpPr/>
            <p:nvPr/>
          </p:nvSpPr>
          <p:spPr>
            <a:xfrm>
              <a:off x="1649160" y="4204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22" name="CustomShape 21"/>
            <p:cNvSpPr/>
            <p:nvPr/>
          </p:nvSpPr>
          <p:spPr>
            <a:xfrm>
              <a:off x="1665360" y="4456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23" name="CustomShape 22"/>
            <p:cNvSpPr/>
            <p:nvPr/>
          </p:nvSpPr>
          <p:spPr>
            <a:xfrm>
              <a:off x="1623960" y="40284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724" name="Group 23"/>
            <p:cNvGrpSpPr/>
            <p:nvPr/>
          </p:nvGrpSpPr>
          <p:grpSpPr>
            <a:xfrm>
              <a:off x="1931760" y="379080"/>
              <a:ext cx="9672840" cy="1184400"/>
              <a:chOff x="1931760" y="379080"/>
              <a:chExt cx="9672840" cy="1184400"/>
            </a:xfrm>
          </p:grpSpPr>
          <p:sp>
            <p:nvSpPr>
              <p:cNvPr id="3725" name="CustomShape 24"/>
              <p:cNvSpPr/>
              <p:nvPr/>
            </p:nvSpPr>
            <p:spPr>
              <a:xfrm>
                <a:off x="22492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26" name="CustomShape 25"/>
              <p:cNvSpPr/>
              <p:nvPr/>
            </p:nvSpPr>
            <p:spPr>
              <a:xfrm>
                <a:off x="259236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27" name="CustomShape 26"/>
              <p:cNvSpPr/>
              <p:nvPr/>
            </p:nvSpPr>
            <p:spPr>
              <a:xfrm>
                <a:off x="294156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28" name="CustomShape 27"/>
              <p:cNvSpPr/>
              <p:nvPr/>
            </p:nvSpPr>
            <p:spPr>
              <a:xfrm>
                <a:off x="3292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29" name="CustomShape 28"/>
              <p:cNvSpPr/>
              <p:nvPr/>
            </p:nvSpPr>
            <p:spPr>
              <a:xfrm>
                <a:off x="3643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0" name="CustomShape 29"/>
              <p:cNvSpPr/>
              <p:nvPr/>
            </p:nvSpPr>
            <p:spPr>
              <a:xfrm>
                <a:off x="39924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1" name="CustomShape 30"/>
              <p:cNvSpPr/>
              <p:nvPr/>
            </p:nvSpPr>
            <p:spPr>
              <a:xfrm>
                <a:off x="43434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2" name="CustomShape 31"/>
              <p:cNvSpPr/>
              <p:nvPr/>
            </p:nvSpPr>
            <p:spPr>
              <a:xfrm>
                <a:off x="468612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3" name="CustomShape 32"/>
              <p:cNvSpPr/>
              <p:nvPr/>
            </p:nvSpPr>
            <p:spPr>
              <a:xfrm>
                <a:off x="503532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4" name="CustomShape 33"/>
              <p:cNvSpPr/>
              <p:nvPr/>
            </p:nvSpPr>
            <p:spPr>
              <a:xfrm>
                <a:off x="538632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5" name="CustomShape 34"/>
              <p:cNvSpPr/>
              <p:nvPr/>
            </p:nvSpPr>
            <p:spPr>
              <a:xfrm>
                <a:off x="573696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6" name="CustomShape 35"/>
              <p:cNvSpPr/>
              <p:nvPr/>
            </p:nvSpPr>
            <p:spPr>
              <a:xfrm>
                <a:off x="608652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7" name="CustomShape 36"/>
              <p:cNvSpPr/>
              <p:nvPr/>
            </p:nvSpPr>
            <p:spPr>
              <a:xfrm>
                <a:off x="643716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8" name="CustomShape 37"/>
              <p:cNvSpPr/>
              <p:nvPr/>
            </p:nvSpPr>
            <p:spPr>
              <a:xfrm>
                <a:off x="678024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39" name="CustomShape 38"/>
              <p:cNvSpPr/>
              <p:nvPr/>
            </p:nvSpPr>
            <p:spPr>
              <a:xfrm>
                <a:off x="712944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0" name="CustomShape 39"/>
              <p:cNvSpPr/>
              <p:nvPr/>
            </p:nvSpPr>
            <p:spPr>
              <a:xfrm>
                <a:off x="74800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1" name="CustomShape 40"/>
              <p:cNvSpPr/>
              <p:nvPr/>
            </p:nvSpPr>
            <p:spPr>
              <a:xfrm>
                <a:off x="78310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2" name="CustomShape 41"/>
              <p:cNvSpPr/>
              <p:nvPr/>
            </p:nvSpPr>
            <p:spPr>
              <a:xfrm>
                <a:off x="81802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3" name="CustomShape 42"/>
              <p:cNvSpPr/>
              <p:nvPr/>
            </p:nvSpPr>
            <p:spPr>
              <a:xfrm>
                <a:off x="85312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4" name="CustomShape 43"/>
              <p:cNvSpPr/>
              <p:nvPr/>
            </p:nvSpPr>
            <p:spPr>
              <a:xfrm>
                <a:off x="887400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5" name="CustomShape 44"/>
              <p:cNvSpPr/>
              <p:nvPr/>
            </p:nvSpPr>
            <p:spPr>
              <a:xfrm>
                <a:off x="9223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6" name="CustomShape 45"/>
              <p:cNvSpPr/>
              <p:nvPr/>
            </p:nvSpPr>
            <p:spPr>
              <a:xfrm>
                <a:off x="9574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7" name="CustomShape 46"/>
              <p:cNvSpPr/>
              <p:nvPr/>
            </p:nvSpPr>
            <p:spPr>
              <a:xfrm>
                <a:off x="992484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8" name="CustomShape 47"/>
              <p:cNvSpPr/>
              <p:nvPr/>
            </p:nvSpPr>
            <p:spPr>
              <a:xfrm>
                <a:off x="1027404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49" name="CustomShape 48"/>
              <p:cNvSpPr/>
              <p:nvPr/>
            </p:nvSpPr>
            <p:spPr>
              <a:xfrm>
                <a:off x="1061712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50" name="CustomShape 49"/>
              <p:cNvSpPr/>
              <p:nvPr/>
            </p:nvSpPr>
            <p:spPr>
              <a:xfrm>
                <a:off x="1096776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51" name="CustomShape 50"/>
              <p:cNvSpPr/>
              <p:nvPr/>
            </p:nvSpPr>
            <p:spPr>
              <a:xfrm>
                <a:off x="1131732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52" name="CustomShape 51"/>
              <p:cNvSpPr/>
              <p:nvPr/>
            </p:nvSpPr>
            <p:spPr>
              <a:xfrm>
                <a:off x="1941480" y="39492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53" name="CustomShape 52"/>
              <p:cNvSpPr/>
              <p:nvPr/>
            </p:nvSpPr>
            <p:spPr>
              <a:xfrm>
                <a:off x="1957320" y="41256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54" name="CustomShape 53"/>
              <p:cNvSpPr/>
              <p:nvPr/>
            </p:nvSpPr>
            <p:spPr>
              <a:xfrm>
                <a:off x="1931760" y="37908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755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81640" y="403416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756" name="Google Shape;922;p48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3757" name="CustomShape 54"/>
          <p:cNvSpPr/>
          <p:nvPr/>
        </p:nvSpPr>
        <p:spPr>
          <a:xfrm>
            <a:off x="3694680" y="213480"/>
            <a:ext cx="47491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接下來，創一個 Repo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758" name="CustomShape 55"/>
          <p:cNvSpPr/>
          <p:nvPr/>
        </p:nvSpPr>
        <p:spPr>
          <a:xfrm>
            <a:off x="33019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59" name="CustomShape 56"/>
          <p:cNvSpPr/>
          <p:nvPr/>
        </p:nvSpPr>
        <p:spPr>
          <a:xfrm flipH="1">
            <a:off x="860076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760" name="Group 57"/>
          <p:cNvGrpSpPr/>
          <p:nvPr/>
        </p:nvGrpSpPr>
        <p:grpSpPr>
          <a:xfrm>
            <a:off x="7093440" y="5562720"/>
            <a:ext cx="3420720" cy="112680"/>
            <a:chOff x="7093440" y="5562720"/>
            <a:chExt cx="3420720" cy="112680"/>
          </a:xfrm>
        </p:grpSpPr>
        <p:sp>
          <p:nvSpPr>
            <p:cNvPr id="3761" name="CustomShape 58"/>
            <p:cNvSpPr/>
            <p:nvPr/>
          </p:nvSpPr>
          <p:spPr>
            <a:xfrm>
              <a:off x="7093440" y="5562720"/>
              <a:ext cx="3420720" cy="2052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62" name="CustomShape 59"/>
            <p:cNvSpPr/>
            <p:nvPr/>
          </p:nvSpPr>
          <p:spPr>
            <a:xfrm>
              <a:off x="7262280" y="5576040"/>
              <a:ext cx="162720" cy="925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63" name="CustomShape 60"/>
            <p:cNvSpPr/>
            <p:nvPr/>
          </p:nvSpPr>
          <p:spPr>
            <a:xfrm>
              <a:off x="7495560" y="5579280"/>
              <a:ext cx="151560" cy="882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64" name="CustomShape 61"/>
            <p:cNvSpPr/>
            <p:nvPr/>
          </p:nvSpPr>
          <p:spPr>
            <a:xfrm>
              <a:off x="7721640" y="5567400"/>
              <a:ext cx="123120" cy="9144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65" name="CustomShape 62"/>
            <p:cNvSpPr/>
            <p:nvPr/>
          </p:nvSpPr>
          <p:spPr>
            <a:xfrm>
              <a:off x="7906680" y="5576760"/>
              <a:ext cx="162720" cy="925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766" name="Group 63"/>
            <p:cNvGrpSpPr/>
            <p:nvPr/>
          </p:nvGrpSpPr>
          <p:grpSpPr>
            <a:xfrm>
              <a:off x="8139960" y="5568120"/>
              <a:ext cx="1035000" cy="106560"/>
              <a:chOff x="8139960" y="5568120"/>
              <a:chExt cx="1035000" cy="106560"/>
            </a:xfrm>
          </p:grpSpPr>
          <p:sp>
            <p:nvSpPr>
              <p:cNvPr id="3767" name="CustomShape 64"/>
              <p:cNvSpPr/>
              <p:nvPr/>
            </p:nvSpPr>
            <p:spPr>
              <a:xfrm>
                <a:off x="8139960" y="558000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68" name="CustomShape 65"/>
              <p:cNvSpPr/>
              <p:nvPr/>
            </p:nvSpPr>
            <p:spPr>
              <a:xfrm>
                <a:off x="8366040" y="556812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69" name="CustomShape 66"/>
              <p:cNvSpPr/>
              <p:nvPr/>
            </p:nvSpPr>
            <p:spPr>
              <a:xfrm>
                <a:off x="8592480" y="5582160"/>
                <a:ext cx="162720" cy="9252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70" name="CustomShape 67"/>
              <p:cNvSpPr/>
              <p:nvPr/>
            </p:nvSpPr>
            <p:spPr>
              <a:xfrm>
                <a:off x="8825760" y="558540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71" name="CustomShape 68"/>
              <p:cNvSpPr/>
              <p:nvPr/>
            </p:nvSpPr>
            <p:spPr>
              <a:xfrm>
                <a:off x="9051840" y="557352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3772" name="Group 69"/>
            <p:cNvGrpSpPr/>
            <p:nvPr/>
          </p:nvGrpSpPr>
          <p:grpSpPr>
            <a:xfrm>
              <a:off x="9269640" y="5568840"/>
              <a:ext cx="1035360" cy="106560"/>
              <a:chOff x="9269640" y="5568840"/>
              <a:chExt cx="1035360" cy="106560"/>
            </a:xfrm>
          </p:grpSpPr>
          <p:sp>
            <p:nvSpPr>
              <p:cNvPr id="3773" name="CustomShape 70"/>
              <p:cNvSpPr/>
              <p:nvPr/>
            </p:nvSpPr>
            <p:spPr>
              <a:xfrm>
                <a:off x="9269640" y="558108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74" name="CustomShape 71"/>
              <p:cNvSpPr/>
              <p:nvPr/>
            </p:nvSpPr>
            <p:spPr>
              <a:xfrm>
                <a:off x="9495720" y="556884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75" name="CustomShape 72"/>
              <p:cNvSpPr/>
              <p:nvPr/>
            </p:nvSpPr>
            <p:spPr>
              <a:xfrm>
                <a:off x="9722520" y="5582880"/>
                <a:ext cx="162720" cy="9252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76" name="CustomShape 73"/>
              <p:cNvSpPr/>
              <p:nvPr/>
            </p:nvSpPr>
            <p:spPr>
              <a:xfrm>
                <a:off x="9955800" y="558612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77" name="CustomShape 74"/>
              <p:cNvSpPr/>
              <p:nvPr/>
            </p:nvSpPr>
            <p:spPr>
              <a:xfrm>
                <a:off x="10181880" y="557424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grpSp>
        <p:nvGrpSpPr>
          <p:cNvPr id="3778" name="Group 75"/>
          <p:cNvGrpSpPr/>
          <p:nvPr/>
        </p:nvGrpSpPr>
        <p:grpSpPr>
          <a:xfrm>
            <a:off x="2482560" y="3880800"/>
            <a:ext cx="4551840" cy="1238400"/>
            <a:chOff x="2482560" y="3880800"/>
            <a:chExt cx="4551840" cy="1238400"/>
          </a:xfrm>
        </p:grpSpPr>
        <p:grpSp>
          <p:nvGrpSpPr>
            <p:cNvPr id="3779" name="Group 76"/>
            <p:cNvGrpSpPr/>
            <p:nvPr/>
          </p:nvGrpSpPr>
          <p:grpSpPr>
            <a:xfrm>
              <a:off x="2482560" y="3880800"/>
              <a:ext cx="4551840" cy="1238400"/>
              <a:chOff x="2482560" y="3880800"/>
              <a:chExt cx="4551840" cy="1238400"/>
            </a:xfrm>
          </p:grpSpPr>
          <p:sp>
            <p:nvSpPr>
              <p:cNvPr id="3780" name="CustomShape 77"/>
              <p:cNvSpPr/>
              <p:nvPr/>
            </p:nvSpPr>
            <p:spPr>
              <a:xfrm>
                <a:off x="3392280" y="3880800"/>
                <a:ext cx="3642120" cy="12384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marL="285840" indent="-281160">
                  <a:lnSpc>
                    <a:spcPct val="125000"/>
                  </a:lnSpc>
                  <a:buClr>
                    <a:srgbClr val="000000"/>
                  </a:buClr>
                  <a:buFont typeface="Arial"/>
                  <a:buChar char="•"/>
                </a:pPr>
                <a:r>
                  <a:rPr lang="en-US" sz="16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在Repository</a:t>
                </a:r>
                <a:r>
                  <a:rPr lang="en-US" sz="16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</a:t>
                </a:r>
                <a:r>
                  <a:rPr lang="en-US" sz="16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name這欄輸入</a:t>
                </a:r>
                <a:endParaRPr lang="en-US" sz="1600" b="0" strike="noStrike" spc="-1" dirty="0">
                  <a:latin typeface="Arial"/>
                </a:endParaRPr>
              </a:p>
              <a:p>
                <a:pPr marL="285840" indent="-281160">
                  <a:lnSpc>
                    <a:spcPct val="125000"/>
                  </a:lnSpc>
                  <a:buClr>
                    <a:srgbClr val="000000"/>
                  </a:buClr>
                  <a:buFont typeface="Arial"/>
                  <a:buChar char="•"/>
                </a:pPr>
                <a:r>
                  <a:rPr lang="en-US" sz="16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「</a:t>
                </a:r>
                <a:r>
                  <a:rPr lang="en-US" sz="16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你的</a:t>
                </a:r>
                <a:r>
                  <a:rPr lang="en-US" sz="16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</a:t>
                </a:r>
                <a:r>
                  <a:rPr lang="en-US" sz="16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ID.github.io</a:t>
                </a:r>
                <a:r>
                  <a:rPr lang="en-US" sz="16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」</a:t>
                </a:r>
                <a:endParaRPr lang="en-US" sz="1600" b="0" strike="noStrike" spc="-1" dirty="0">
                  <a:latin typeface="Arial"/>
                </a:endParaRPr>
              </a:p>
              <a:p>
                <a:pPr marL="285840" indent="-281160">
                  <a:lnSpc>
                    <a:spcPct val="125000"/>
                  </a:lnSpc>
                  <a:buClr>
                    <a:srgbClr val="000000"/>
                  </a:buClr>
                  <a:buFont typeface="Arial"/>
                  <a:buChar char="•"/>
                </a:pPr>
                <a:r>
                  <a:rPr lang="en-US" sz="16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例如我的</a:t>
                </a:r>
                <a:r>
                  <a:rPr lang="en-US" sz="16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ID </a:t>
                </a:r>
                <a:r>
                  <a:rPr lang="en-US" sz="16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是：aqweteddy</a:t>
                </a:r>
                <a:endParaRPr lang="en-US" sz="1600" b="0" strike="noStrike" spc="-1" dirty="0">
                  <a:latin typeface="Arial"/>
                </a:endParaRPr>
              </a:p>
              <a:p>
                <a:pPr marL="285840" indent="-281160">
                  <a:lnSpc>
                    <a:spcPct val="125000"/>
                  </a:lnSpc>
                  <a:buClr>
                    <a:srgbClr val="000000"/>
                  </a:buClr>
                  <a:buFont typeface="Arial"/>
                  <a:buChar char="•"/>
                </a:pPr>
                <a:r>
                  <a:rPr lang="en-US" sz="16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那我的repo</a:t>
                </a:r>
                <a:r>
                  <a:rPr lang="en-US" sz="16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name： </a:t>
                </a:r>
                <a:r>
                  <a:rPr lang="en-US" sz="16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aqweteddy.github.io</a:t>
                </a:r>
                <a:endParaRPr lang="en-US" sz="1600" b="0" strike="noStrike" spc="-1" dirty="0">
                  <a:latin typeface="Arial"/>
                </a:endParaRPr>
              </a:p>
              <a:p>
                <a:pPr>
                  <a:lnSpc>
                    <a:spcPct val="125000"/>
                  </a:lnSpc>
                </a:pPr>
                <a:endParaRPr lang="en-US" sz="1600" b="0" strike="noStrike" spc="-1" dirty="0">
                  <a:latin typeface="Arial"/>
                </a:endParaRPr>
              </a:p>
              <a:p>
                <a:pPr>
                  <a:lnSpc>
                    <a:spcPct val="125000"/>
                  </a:lnSpc>
                </a:pPr>
                <a:endParaRPr lang="en-US" sz="1600" b="0" strike="noStrike" spc="-1" dirty="0">
                  <a:latin typeface="Arial"/>
                </a:endParaRPr>
              </a:p>
            </p:txBody>
          </p:sp>
          <p:sp>
            <p:nvSpPr>
              <p:cNvPr id="3781" name="CustomShape 78"/>
              <p:cNvSpPr/>
              <p:nvPr/>
            </p:nvSpPr>
            <p:spPr>
              <a:xfrm>
                <a:off x="2482560" y="4013280"/>
                <a:ext cx="802080" cy="9424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1" strike="noStrike" spc="-1">
                    <a:solidFill>
                      <a:srgbClr val="697DA9"/>
                    </a:solidFill>
                    <a:latin typeface="Arial"/>
                    <a:ea typeface="Arial"/>
                  </a:rPr>
                  <a:t>2. </a:t>
                </a:r>
                <a:endParaRPr lang="en-US" sz="2400" b="0" strike="noStrike" spc="-1">
                  <a:latin typeface="Arial"/>
                </a:endParaRPr>
              </a:p>
            </p:txBody>
          </p:sp>
        </p:grpSp>
        <p:sp>
          <p:nvSpPr>
            <p:cNvPr id="3782" name="CustomShape 79"/>
            <p:cNvSpPr/>
            <p:nvPr/>
          </p:nvSpPr>
          <p:spPr>
            <a:xfrm rot="5400000">
              <a:off x="2750040" y="4525200"/>
              <a:ext cx="1103040" cy="3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0"/>
                  </a:lnTo>
                  <a:lnTo>
                    <a:pt x="3775166" y="0"/>
                  </a:lnTo>
                  <a:lnTo>
                    <a:pt x="5133703" y="0"/>
                  </a:lnTo>
                  <a:lnTo>
                    <a:pt x="6074229" y="0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783" name="Group 80"/>
          <p:cNvGrpSpPr/>
          <p:nvPr/>
        </p:nvGrpSpPr>
        <p:grpSpPr>
          <a:xfrm>
            <a:off x="2520000" y="2828520"/>
            <a:ext cx="4568040" cy="603360"/>
            <a:chOff x="2520000" y="2828520"/>
            <a:chExt cx="4568040" cy="603360"/>
          </a:xfrm>
        </p:grpSpPr>
        <p:grpSp>
          <p:nvGrpSpPr>
            <p:cNvPr id="3784" name="Group 81"/>
            <p:cNvGrpSpPr/>
            <p:nvPr/>
          </p:nvGrpSpPr>
          <p:grpSpPr>
            <a:xfrm>
              <a:off x="2520000" y="2828520"/>
              <a:ext cx="4568040" cy="603360"/>
              <a:chOff x="2520000" y="2828520"/>
              <a:chExt cx="4568040" cy="603360"/>
            </a:xfrm>
          </p:grpSpPr>
          <p:sp>
            <p:nvSpPr>
              <p:cNvPr id="3785" name="CustomShape 82"/>
              <p:cNvSpPr/>
              <p:nvPr/>
            </p:nvSpPr>
            <p:spPr>
              <a:xfrm>
                <a:off x="3433320" y="2828520"/>
                <a:ext cx="3654720" cy="6033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marL="285840" indent="-281160">
                  <a:lnSpc>
                    <a:spcPct val="125000"/>
                  </a:lnSpc>
                  <a:buClr>
                    <a:srgbClr val="000000"/>
                  </a:buClr>
                  <a:buFont typeface="Arial"/>
                  <a:buChar char="•"/>
                </a:pPr>
                <a:r>
                  <a:rPr lang="en-US" sz="16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右上方有一個白色的加號，點它，然後選擇</a:t>
                </a:r>
                <a:r>
                  <a:rPr lang="en-US" sz="16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New Repository</a:t>
                </a:r>
                <a:endParaRPr lang="en-US" sz="1600" b="0" strike="noStrike" spc="-1" dirty="0">
                  <a:latin typeface="Arial"/>
                </a:endParaRPr>
              </a:p>
            </p:txBody>
          </p:sp>
          <p:sp>
            <p:nvSpPr>
              <p:cNvPr id="3786" name="CustomShape 83"/>
              <p:cNvSpPr/>
              <p:nvPr/>
            </p:nvSpPr>
            <p:spPr>
              <a:xfrm>
                <a:off x="2520000" y="2893320"/>
                <a:ext cx="804960" cy="4586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1" strike="noStrike" spc="-1">
                    <a:solidFill>
                      <a:srgbClr val="697DA9"/>
                    </a:solidFill>
                    <a:latin typeface="Arial"/>
                    <a:ea typeface="Arial"/>
                  </a:rPr>
                  <a:t>1.</a:t>
                </a:r>
                <a:endParaRPr lang="en-US" sz="2400" b="0" strike="noStrike" spc="-1">
                  <a:latin typeface="Arial"/>
                </a:endParaRPr>
              </a:p>
            </p:txBody>
          </p:sp>
        </p:grpSp>
        <p:sp>
          <p:nvSpPr>
            <p:cNvPr id="3787" name="CustomShape 84"/>
            <p:cNvSpPr/>
            <p:nvPr/>
          </p:nvSpPr>
          <p:spPr>
            <a:xfrm rot="5400000">
              <a:off x="3073320" y="3142440"/>
              <a:ext cx="537480" cy="3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0"/>
                  </a:lnTo>
                  <a:lnTo>
                    <a:pt x="3775166" y="0"/>
                  </a:lnTo>
                  <a:lnTo>
                    <a:pt x="5133703" y="0"/>
                  </a:lnTo>
                  <a:lnTo>
                    <a:pt x="6074229" y="0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788" name="CustomShape 85"/>
          <p:cNvSpPr/>
          <p:nvPr/>
        </p:nvSpPr>
        <p:spPr>
          <a:xfrm>
            <a:off x="9340200" y="475920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89" name="CustomShape 86"/>
          <p:cNvSpPr/>
          <p:nvPr/>
        </p:nvSpPr>
        <p:spPr>
          <a:xfrm>
            <a:off x="9545040" y="393696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90" name="CustomShape 87"/>
          <p:cNvSpPr/>
          <p:nvPr/>
        </p:nvSpPr>
        <p:spPr>
          <a:xfrm>
            <a:off x="9275760" y="313740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91" name="CustomShape 88"/>
          <p:cNvSpPr/>
          <p:nvPr/>
        </p:nvSpPr>
        <p:spPr>
          <a:xfrm>
            <a:off x="9079200" y="231696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792" name="Group 89"/>
          <p:cNvGrpSpPr/>
          <p:nvPr/>
        </p:nvGrpSpPr>
        <p:grpSpPr>
          <a:xfrm>
            <a:off x="9447120" y="2489040"/>
            <a:ext cx="525600" cy="475200"/>
            <a:chOff x="9447120" y="2489040"/>
            <a:chExt cx="525600" cy="475200"/>
          </a:xfrm>
        </p:grpSpPr>
        <p:sp>
          <p:nvSpPr>
            <p:cNvPr id="3793" name="CustomShape 90"/>
            <p:cNvSpPr/>
            <p:nvPr/>
          </p:nvSpPr>
          <p:spPr>
            <a:xfrm>
              <a:off x="9502200" y="2490120"/>
              <a:ext cx="470520" cy="426240"/>
            </a:xfrm>
            <a:custGeom>
              <a:avLst/>
              <a:gdLst/>
              <a:ahLst/>
              <a:cxnLst/>
              <a:rect l="l" t="t" r="r" b="b"/>
              <a:pathLst>
                <a:path w="492352" h="641946">
                  <a:moveTo>
                    <a:pt x="50716" y="641946"/>
                  </a:moveTo>
                  <a:cubicBezTo>
                    <a:pt x="50716" y="531939"/>
                    <a:pt x="-20118" y="80641"/>
                    <a:pt x="5640" y="30199"/>
                  </a:cubicBezTo>
                  <a:cubicBezTo>
                    <a:pt x="18519" y="-13804"/>
                    <a:pt x="364102" y="-4145"/>
                    <a:pt x="430643" y="23759"/>
                  </a:cubicBezTo>
                  <a:cubicBezTo>
                    <a:pt x="497184" y="51663"/>
                    <a:pt x="397372" y="139013"/>
                    <a:pt x="404885" y="197624"/>
                  </a:cubicBezTo>
                  <a:cubicBezTo>
                    <a:pt x="412398" y="256235"/>
                    <a:pt x="536321" y="339354"/>
                    <a:pt x="475719" y="375427"/>
                  </a:cubicBezTo>
                  <a:cubicBezTo>
                    <a:pt x="415117" y="411500"/>
                    <a:pt x="232307" y="409233"/>
                    <a:pt x="41271" y="414063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94" name="CustomShape 91"/>
            <p:cNvSpPr/>
            <p:nvPr/>
          </p:nvSpPr>
          <p:spPr>
            <a:xfrm>
              <a:off x="9447120" y="2489040"/>
              <a:ext cx="101160" cy="475200"/>
            </a:xfrm>
            <a:custGeom>
              <a:avLst/>
              <a:gdLst/>
              <a:ahLst/>
              <a:cxnLst/>
              <a:rect l="l" t="t" r="r" b="b"/>
              <a:pathLst>
                <a:path w="109554" h="710185">
                  <a:moveTo>
                    <a:pt x="109554" y="650616"/>
                  </a:moveTo>
                  <a:cubicBezTo>
                    <a:pt x="85543" y="709949"/>
                    <a:pt x="77804" y="745866"/>
                    <a:pt x="59548" y="655379"/>
                  </a:cubicBezTo>
                  <a:cubicBezTo>
                    <a:pt x="41292" y="564892"/>
                    <a:pt x="811" y="211672"/>
                    <a:pt x="17" y="107691"/>
                  </a:cubicBezTo>
                  <a:cubicBezTo>
                    <a:pt x="-777" y="3710"/>
                    <a:pt x="27202" y="-31811"/>
                    <a:pt x="54785" y="31491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795" name="Group 92"/>
          <p:cNvGrpSpPr/>
          <p:nvPr/>
        </p:nvGrpSpPr>
        <p:grpSpPr>
          <a:xfrm>
            <a:off x="9580680" y="3346200"/>
            <a:ext cx="509760" cy="440280"/>
            <a:chOff x="9580680" y="3346200"/>
            <a:chExt cx="509760" cy="440280"/>
          </a:xfrm>
        </p:grpSpPr>
        <p:sp>
          <p:nvSpPr>
            <p:cNvPr id="3796" name="CustomShape 93"/>
            <p:cNvSpPr/>
            <p:nvPr/>
          </p:nvSpPr>
          <p:spPr>
            <a:xfrm>
              <a:off x="9580680" y="3346200"/>
              <a:ext cx="439920" cy="423720"/>
            </a:xfrm>
            <a:custGeom>
              <a:avLst/>
              <a:gdLst/>
              <a:ahLst/>
              <a:cxnLst/>
              <a:rect l="l" t="t" r="r" b="b"/>
              <a:pathLst>
                <a:path w="686763" h="661661">
                  <a:moveTo>
                    <a:pt x="563" y="416587"/>
                  </a:moveTo>
                  <a:cubicBezTo>
                    <a:pt x="-11518" y="364321"/>
                    <a:pt x="173527" y="136356"/>
                    <a:pt x="282112" y="65871"/>
                  </a:cubicBezTo>
                  <a:cubicBezTo>
                    <a:pt x="470707" y="6816"/>
                    <a:pt x="588704" y="-13911"/>
                    <a:pt x="640350" y="9307"/>
                  </a:cubicBezTo>
                  <a:cubicBezTo>
                    <a:pt x="691996" y="32525"/>
                    <a:pt x="687682" y="168106"/>
                    <a:pt x="685777" y="322411"/>
                  </a:cubicBezTo>
                  <a:cubicBezTo>
                    <a:pt x="638152" y="430996"/>
                    <a:pt x="468802" y="645121"/>
                    <a:pt x="354600" y="660817"/>
                  </a:cubicBezTo>
                  <a:cubicBezTo>
                    <a:pt x="240398" y="676513"/>
                    <a:pt x="12644" y="468853"/>
                    <a:pt x="563" y="416587"/>
                  </a:cubicBezTo>
                  <a:close/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97" name="CustomShape 94"/>
            <p:cNvSpPr/>
            <p:nvPr/>
          </p:nvSpPr>
          <p:spPr>
            <a:xfrm>
              <a:off x="9655200" y="3359160"/>
              <a:ext cx="435240" cy="427320"/>
            </a:xfrm>
            <a:custGeom>
              <a:avLst/>
              <a:gdLst/>
              <a:ahLst/>
              <a:cxnLst/>
              <a:rect l="l" t="t" r="r" b="b"/>
              <a:pathLst>
                <a:path w="679669" h="667240">
                  <a:moveTo>
                    <a:pt x="185" y="402649"/>
                  </a:moveTo>
                  <a:cubicBezTo>
                    <a:pt x="8002" y="364842"/>
                    <a:pt x="163203" y="152262"/>
                    <a:pt x="271788" y="81777"/>
                  </a:cubicBezTo>
                  <a:cubicBezTo>
                    <a:pt x="460383" y="22722"/>
                    <a:pt x="562749" y="-25833"/>
                    <a:pt x="630026" y="15266"/>
                  </a:cubicBezTo>
                  <a:cubicBezTo>
                    <a:pt x="697304" y="56365"/>
                    <a:pt x="677358" y="174065"/>
                    <a:pt x="675453" y="328370"/>
                  </a:cubicBezTo>
                  <a:cubicBezTo>
                    <a:pt x="627828" y="436955"/>
                    <a:pt x="456821" y="654396"/>
                    <a:pt x="344276" y="666776"/>
                  </a:cubicBezTo>
                  <a:cubicBezTo>
                    <a:pt x="231731" y="679156"/>
                    <a:pt x="-7632" y="440456"/>
                    <a:pt x="185" y="402649"/>
                  </a:cubicBezTo>
                  <a:close/>
                </a:path>
              </a:pathLst>
            </a:custGeom>
            <a:solidFill>
              <a:schemeClr val="lt1"/>
            </a:solidFill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98" name="CustomShape 95"/>
            <p:cNvSpPr/>
            <p:nvPr/>
          </p:nvSpPr>
          <p:spPr>
            <a:xfrm>
              <a:off x="9942840" y="3462120"/>
              <a:ext cx="65160" cy="59040"/>
            </a:xfrm>
            <a:custGeom>
              <a:avLst/>
              <a:gdLst/>
              <a:ahLst/>
              <a:cxnLst/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799" name="Group 96"/>
          <p:cNvGrpSpPr/>
          <p:nvPr/>
        </p:nvGrpSpPr>
        <p:grpSpPr>
          <a:xfrm>
            <a:off x="9782280" y="4078800"/>
            <a:ext cx="601920" cy="634320"/>
            <a:chOff x="9782280" y="4078800"/>
            <a:chExt cx="601920" cy="634320"/>
          </a:xfrm>
        </p:grpSpPr>
        <p:sp>
          <p:nvSpPr>
            <p:cNvPr id="3800" name="CustomShape 97"/>
            <p:cNvSpPr/>
            <p:nvPr/>
          </p:nvSpPr>
          <p:spPr>
            <a:xfrm rot="20467800">
              <a:off x="9852840" y="4139280"/>
              <a:ext cx="460800" cy="513000"/>
            </a:xfrm>
            <a:custGeom>
              <a:avLst/>
              <a:gdLst/>
              <a:ahLst/>
              <a:cxnLst/>
              <a:rect l="l" t="t" r="r" b="b"/>
              <a:pathLst>
                <a:path w="1990924" h="2214047">
                  <a:moveTo>
                    <a:pt x="1551439" y="575028"/>
                  </a:moveTo>
                  <a:lnTo>
                    <a:pt x="1810111" y="443740"/>
                  </a:lnTo>
                  <a:cubicBezTo>
                    <a:pt x="1916702" y="411615"/>
                    <a:pt x="1999643" y="604546"/>
                    <a:pt x="1988879" y="682456"/>
                  </a:cubicBezTo>
                  <a:cubicBezTo>
                    <a:pt x="1978115" y="760366"/>
                    <a:pt x="1855917" y="833066"/>
                    <a:pt x="1745529" y="911202"/>
                  </a:cubicBezTo>
                  <a:cubicBezTo>
                    <a:pt x="1780804" y="1041249"/>
                    <a:pt x="1780804" y="1178345"/>
                    <a:pt x="1745529" y="1308392"/>
                  </a:cubicBezTo>
                  <a:cubicBezTo>
                    <a:pt x="1826646" y="1384641"/>
                    <a:pt x="1972296" y="1459228"/>
                    <a:pt x="1988879" y="1537138"/>
                  </a:cubicBezTo>
                  <a:cubicBezTo>
                    <a:pt x="2005462" y="1615048"/>
                    <a:pt x="1917933" y="1757949"/>
                    <a:pt x="1845026" y="1775854"/>
                  </a:cubicBezTo>
                  <a:cubicBezTo>
                    <a:pt x="1772119" y="1793759"/>
                    <a:pt x="1679522" y="1697359"/>
                    <a:pt x="1551439" y="1644566"/>
                  </a:cubicBezTo>
                  <a:cubicBezTo>
                    <a:pt x="1456452" y="1740139"/>
                    <a:pt x="1337724" y="1808687"/>
                    <a:pt x="1207462" y="1843161"/>
                  </a:cubicBezTo>
                  <a:cubicBezTo>
                    <a:pt x="1181987" y="1951534"/>
                    <a:pt x="1188815" y="2112640"/>
                    <a:pt x="1131037" y="2168281"/>
                  </a:cubicBezTo>
                  <a:cubicBezTo>
                    <a:pt x="1073259" y="2223922"/>
                    <a:pt x="912751" y="2231196"/>
                    <a:pt x="860792" y="2177009"/>
                  </a:cubicBezTo>
                  <a:cubicBezTo>
                    <a:pt x="808833" y="2122822"/>
                    <a:pt x="810792" y="1947903"/>
                    <a:pt x="819282" y="1843161"/>
                  </a:cubicBezTo>
                  <a:cubicBezTo>
                    <a:pt x="689020" y="1808686"/>
                    <a:pt x="570292" y="1740138"/>
                    <a:pt x="475305" y="1644566"/>
                  </a:cubicBezTo>
                  <a:cubicBezTo>
                    <a:pt x="368714" y="1676691"/>
                    <a:pt x="234257" y="1763209"/>
                    <a:pt x="155531" y="1740940"/>
                  </a:cubicBezTo>
                  <a:cubicBezTo>
                    <a:pt x="76805" y="1718671"/>
                    <a:pt x="-17997" y="1583044"/>
                    <a:pt x="2950" y="1510953"/>
                  </a:cubicBezTo>
                  <a:cubicBezTo>
                    <a:pt x="23897" y="1438862"/>
                    <a:pt x="223198" y="1360342"/>
                    <a:pt x="281215" y="1308392"/>
                  </a:cubicBezTo>
                  <a:cubicBezTo>
                    <a:pt x="245940" y="1178345"/>
                    <a:pt x="245940" y="1041249"/>
                    <a:pt x="281215" y="911202"/>
                  </a:cubicBezTo>
                  <a:cubicBezTo>
                    <a:pt x="200098" y="834953"/>
                    <a:pt x="58812" y="758912"/>
                    <a:pt x="37865" y="682456"/>
                  </a:cubicBezTo>
                  <a:cubicBezTo>
                    <a:pt x="16918" y="606000"/>
                    <a:pt x="82624" y="470373"/>
                    <a:pt x="155531" y="452468"/>
                  </a:cubicBezTo>
                  <a:cubicBezTo>
                    <a:pt x="228438" y="434563"/>
                    <a:pt x="364680" y="530965"/>
                    <a:pt x="475305" y="575028"/>
                  </a:cubicBezTo>
                  <a:cubicBezTo>
                    <a:pt x="570292" y="479455"/>
                    <a:pt x="689020" y="410907"/>
                    <a:pt x="819282" y="376433"/>
                  </a:cubicBezTo>
                  <a:cubicBezTo>
                    <a:pt x="844757" y="268060"/>
                    <a:pt x="837929" y="108409"/>
                    <a:pt x="895707" y="51313"/>
                  </a:cubicBezTo>
                  <a:cubicBezTo>
                    <a:pt x="953485" y="-5783"/>
                    <a:pt x="1113993" y="-20332"/>
                    <a:pt x="1165952" y="33855"/>
                  </a:cubicBezTo>
                  <a:cubicBezTo>
                    <a:pt x="1217911" y="88042"/>
                    <a:pt x="1198495" y="254233"/>
                    <a:pt x="1207462" y="376433"/>
                  </a:cubicBezTo>
                  <a:cubicBezTo>
                    <a:pt x="1337724" y="410908"/>
                    <a:pt x="1456452" y="479456"/>
                    <a:pt x="1551439" y="575028"/>
                  </a:cubicBezTo>
                  <a:close/>
                </a:path>
              </a:pathLst>
            </a:custGeom>
            <a:noFill/>
            <a:ln w="25560">
              <a:solidFill>
                <a:srgbClr val="697DA9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01" name="CustomShape 98"/>
            <p:cNvSpPr/>
            <p:nvPr/>
          </p:nvSpPr>
          <p:spPr>
            <a:xfrm>
              <a:off x="10028880" y="4345560"/>
              <a:ext cx="114120" cy="103680"/>
            </a:xfrm>
            <a:custGeom>
              <a:avLst/>
              <a:gdLst/>
              <a:ahLst/>
              <a:cxnLst/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802" name="Group 99"/>
          <p:cNvGrpSpPr/>
          <p:nvPr/>
        </p:nvGrpSpPr>
        <p:grpSpPr>
          <a:xfrm>
            <a:off x="9657000" y="4890600"/>
            <a:ext cx="538200" cy="561960"/>
            <a:chOff x="9657000" y="4890600"/>
            <a:chExt cx="538200" cy="561960"/>
          </a:xfrm>
        </p:grpSpPr>
        <p:grpSp>
          <p:nvGrpSpPr>
            <p:cNvPr id="3803" name="Group 100"/>
            <p:cNvGrpSpPr/>
            <p:nvPr/>
          </p:nvGrpSpPr>
          <p:grpSpPr>
            <a:xfrm>
              <a:off x="9657000" y="4890600"/>
              <a:ext cx="538200" cy="561960"/>
              <a:chOff x="9657000" y="4890600"/>
              <a:chExt cx="538200" cy="561960"/>
            </a:xfrm>
          </p:grpSpPr>
          <p:sp>
            <p:nvSpPr>
              <p:cNvPr id="3804" name="CustomShape 101"/>
              <p:cNvSpPr/>
              <p:nvPr/>
            </p:nvSpPr>
            <p:spPr>
              <a:xfrm rot="9060000" flipV="1">
                <a:off x="9739080" y="4953240"/>
                <a:ext cx="374040" cy="435240"/>
              </a:xfrm>
              <a:custGeom>
                <a:avLst/>
                <a:gdLst/>
                <a:ahLst/>
                <a:cxnLst/>
                <a:rect l="l" t="t" r="r" b="b"/>
                <a:pathLst>
                  <a:path w="580936" h="675267">
                    <a:moveTo>
                      <a:pt x="168726" y="675267"/>
                    </a:moveTo>
                    <a:cubicBezTo>
                      <a:pt x="194794" y="585030"/>
                      <a:pt x="220863" y="494793"/>
                      <a:pt x="192789" y="422604"/>
                    </a:cubicBezTo>
                    <a:cubicBezTo>
                      <a:pt x="164715" y="350415"/>
                      <a:pt x="8239" y="411989"/>
                      <a:pt x="284" y="242131"/>
                    </a:cubicBezTo>
                    <a:cubicBezTo>
                      <a:pt x="-7671" y="72273"/>
                      <a:pt x="152816" y="-12538"/>
                      <a:pt x="301073" y="1499"/>
                    </a:cubicBezTo>
                    <a:cubicBezTo>
                      <a:pt x="449330" y="15536"/>
                      <a:pt x="605094" y="137477"/>
                      <a:pt x="577800" y="326352"/>
                    </a:cubicBezTo>
                    <a:cubicBezTo>
                      <a:pt x="550506" y="515227"/>
                      <a:pt x="433421" y="406562"/>
                      <a:pt x="397326" y="458699"/>
                    </a:cubicBezTo>
                    <a:cubicBezTo>
                      <a:pt x="361231" y="510836"/>
                      <a:pt x="395321" y="611099"/>
                      <a:pt x="361231" y="639173"/>
                    </a:cubicBezTo>
                    <a:cubicBezTo>
                      <a:pt x="327142" y="667247"/>
                      <a:pt x="259965" y="647194"/>
                      <a:pt x="192789" y="627141"/>
                    </a:cubicBezTo>
                  </a:path>
                </a:pathLst>
              </a:custGeom>
              <a:noFill/>
              <a:ln w="22320">
                <a:solidFill>
                  <a:srgbClr val="697DA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05" name="CustomShape 102"/>
              <p:cNvSpPr/>
              <p:nvPr/>
            </p:nvSpPr>
            <p:spPr>
              <a:xfrm rot="9060000" flipV="1">
                <a:off x="9865080" y="5105880"/>
                <a:ext cx="110880" cy="256680"/>
              </a:xfrm>
              <a:custGeom>
                <a:avLst/>
                <a:gdLst/>
                <a:ahLst/>
                <a:cxnLst/>
                <a:rect l="l" t="t" r="r" b="b"/>
                <a:pathLst>
                  <a:path w="173947" h="400785">
                    <a:moveTo>
                      <a:pt x="0" y="2090"/>
                    </a:moveTo>
                    <a:cubicBezTo>
                      <a:pt x="81978" y="10757"/>
                      <a:pt x="163957" y="19425"/>
                      <a:pt x="173346" y="23758"/>
                    </a:cubicBezTo>
                    <a:cubicBezTo>
                      <a:pt x="182735" y="28091"/>
                      <a:pt x="79450" y="-34747"/>
                      <a:pt x="56337" y="28091"/>
                    </a:cubicBezTo>
                    <a:cubicBezTo>
                      <a:pt x="33224" y="90929"/>
                      <a:pt x="33946" y="245857"/>
                      <a:pt x="34669" y="400785"/>
                    </a:cubicBezTo>
                  </a:path>
                </a:pathLst>
              </a:custGeom>
              <a:noFill/>
              <a:ln w="22320">
                <a:solidFill>
                  <a:srgbClr val="697DA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3806" name="CustomShape 103"/>
            <p:cNvSpPr/>
            <p:nvPr/>
          </p:nvSpPr>
          <p:spPr>
            <a:xfrm rot="9795600" flipV="1">
              <a:off x="9998280" y="5337720"/>
              <a:ext cx="125280" cy="81720"/>
            </a:xfrm>
            <a:custGeom>
              <a:avLst/>
              <a:gdLst/>
              <a:ahLst/>
              <a:cxnLst/>
              <a:rect l="l" t="t" r="r" b="b"/>
              <a:pathLst>
                <a:path w="82602" h="54501">
                  <a:moveTo>
                    <a:pt x="5902" y="197"/>
                  </a:moveTo>
                  <a:cubicBezTo>
                    <a:pt x="15325" y="2245"/>
                    <a:pt x="49737" y="33791"/>
                    <a:pt x="62437" y="34610"/>
                  </a:cubicBezTo>
                  <a:cubicBezTo>
                    <a:pt x="75137" y="35429"/>
                    <a:pt x="84970" y="607"/>
                    <a:pt x="82102" y="5113"/>
                  </a:cubicBezTo>
                  <a:cubicBezTo>
                    <a:pt x="79234" y="9620"/>
                    <a:pt x="67763" y="51406"/>
                    <a:pt x="55063" y="54274"/>
                  </a:cubicBezTo>
                  <a:cubicBezTo>
                    <a:pt x="42363" y="57142"/>
                    <a:pt x="12047" y="32152"/>
                    <a:pt x="5902" y="22320"/>
                  </a:cubicBezTo>
                  <a:cubicBezTo>
                    <a:pt x="-243" y="12488"/>
                    <a:pt x="-3521" y="-1851"/>
                    <a:pt x="5902" y="197"/>
                  </a:cubicBezTo>
                  <a:close/>
                </a:path>
              </a:pathLst>
            </a:custGeom>
            <a:noFill/>
            <a:ln w="2232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3807" name="Google Shape;983;p48"/>
          <p:cNvPicPr/>
          <p:nvPr/>
        </p:nvPicPr>
        <p:blipFill>
          <a:blip r:embed="rId5"/>
          <a:stretch/>
        </p:blipFill>
        <p:spPr>
          <a:xfrm>
            <a:off x="6428880" y="2229840"/>
            <a:ext cx="3432600" cy="343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8" name="Group 1"/>
          <p:cNvGrpSpPr/>
          <p:nvPr/>
        </p:nvGrpSpPr>
        <p:grpSpPr>
          <a:xfrm>
            <a:off x="31680" y="164160"/>
            <a:ext cx="11839320" cy="6373080"/>
            <a:chOff x="31680" y="164160"/>
            <a:chExt cx="11839320" cy="6373080"/>
          </a:xfrm>
        </p:grpSpPr>
        <p:pic>
          <p:nvPicPr>
            <p:cNvPr id="3809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45280" y="11379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810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66880" y="11116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811" name="CustomShape 2"/>
            <p:cNvSpPr/>
            <p:nvPr/>
          </p:nvSpPr>
          <p:spPr>
            <a:xfrm>
              <a:off x="47520" y="10706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2" name="CustomShape 3"/>
            <p:cNvSpPr/>
            <p:nvPr/>
          </p:nvSpPr>
          <p:spPr>
            <a:xfrm>
              <a:off x="122040" y="11451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3" name="CustomShape 4"/>
            <p:cNvSpPr/>
            <p:nvPr/>
          </p:nvSpPr>
          <p:spPr>
            <a:xfrm>
              <a:off x="31680" y="10119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4" name="CustomShape 5"/>
            <p:cNvSpPr/>
            <p:nvPr/>
          </p:nvSpPr>
          <p:spPr>
            <a:xfrm>
              <a:off x="164880" y="12546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5" name="CustomShape 6"/>
            <p:cNvSpPr/>
            <p:nvPr/>
          </p:nvSpPr>
          <p:spPr>
            <a:xfrm>
              <a:off x="206280" y="12960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6" name="CustomShape 7"/>
            <p:cNvSpPr/>
            <p:nvPr/>
          </p:nvSpPr>
          <p:spPr>
            <a:xfrm>
              <a:off x="131760" y="12117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7" name="CustomShape 8"/>
            <p:cNvSpPr/>
            <p:nvPr/>
          </p:nvSpPr>
          <p:spPr>
            <a:xfrm>
              <a:off x="723960" y="11959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8" name="CustomShape 9"/>
            <p:cNvSpPr/>
            <p:nvPr/>
          </p:nvSpPr>
          <p:spPr>
            <a:xfrm>
              <a:off x="747720" y="12373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9" name="CustomShape 10"/>
            <p:cNvSpPr/>
            <p:nvPr/>
          </p:nvSpPr>
          <p:spPr>
            <a:xfrm>
              <a:off x="714240" y="11703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0" name="CustomShape 11"/>
            <p:cNvSpPr/>
            <p:nvPr/>
          </p:nvSpPr>
          <p:spPr>
            <a:xfrm>
              <a:off x="1241280" y="27039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1" name="CustomShape 12"/>
            <p:cNvSpPr/>
            <p:nvPr/>
          </p:nvSpPr>
          <p:spPr>
            <a:xfrm>
              <a:off x="1298520" y="27626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2" name="CustomShape 13"/>
            <p:cNvSpPr/>
            <p:nvPr/>
          </p:nvSpPr>
          <p:spPr>
            <a:xfrm>
              <a:off x="1224000" y="25452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3" name="CustomShape 14"/>
            <p:cNvSpPr/>
            <p:nvPr/>
          </p:nvSpPr>
          <p:spPr>
            <a:xfrm>
              <a:off x="1332000" y="28389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4" name="CustomShape 15"/>
            <p:cNvSpPr/>
            <p:nvPr/>
          </p:nvSpPr>
          <p:spPr>
            <a:xfrm>
              <a:off x="1357200" y="28803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5" name="CustomShape 16"/>
            <p:cNvSpPr/>
            <p:nvPr/>
          </p:nvSpPr>
          <p:spPr>
            <a:xfrm>
              <a:off x="1298520" y="28137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6" name="CustomShape 17"/>
            <p:cNvSpPr/>
            <p:nvPr/>
          </p:nvSpPr>
          <p:spPr>
            <a:xfrm>
              <a:off x="1574640" y="27360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7" name="CustomShape 18"/>
            <p:cNvSpPr/>
            <p:nvPr/>
          </p:nvSpPr>
          <p:spPr>
            <a:xfrm>
              <a:off x="1616040" y="3150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8" name="CustomShape 19"/>
            <p:cNvSpPr/>
            <p:nvPr/>
          </p:nvSpPr>
          <p:spPr>
            <a:xfrm>
              <a:off x="1549440" y="16416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9" name="CustomShape 20"/>
            <p:cNvSpPr/>
            <p:nvPr/>
          </p:nvSpPr>
          <p:spPr>
            <a:xfrm>
              <a:off x="1641240" y="3657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30" name="CustomShape 21"/>
            <p:cNvSpPr/>
            <p:nvPr/>
          </p:nvSpPr>
          <p:spPr>
            <a:xfrm>
              <a:off x="1657440" y="3909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31" name="CustomShape 22"/>
            <p:cNvSpPr/>
            <p:nvPr/>
          </p:nvSpPr>
          <p:spPr>
            <a:xfrm>
              <a:off x="1616040" y="3481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832" name="Group 23"/>
            <p:cNvGrpSpPr/>
            <p:nvPr/>
          </p:nvGrpSpPr>
          <p:grpSpPr>
            <a:xfrm>
              <a:off x="1923840" y="324360"/>
              <a:ext cx="9672840" cy="1184400"/>
              <a:chOff x="1923840" y="324360"/>
              <a:chExt cx="9672840" cy="1184400"/>
            </a:xfrm>
          </p:grpSpPr>
          <p:sp>
            <p:nvSpPr>
              <p:cNvPr id="3833" name="CustomShape 24"/>
              <p:cNvSpPr/>
              <p:nvPr/>
            </p:nvSpPr>
            <p:spPr>
              <a:xfrm>
                <a:off x="22413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34" name="CustomShape 25"/>
              <p:cNvSpPr/>
              <p:nvPr/>
            </p:nvSpPr>
            <p:spPr>
              <a:xfrm>
                <a:off x="258444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35" name="CustomShape 26"/>
              <p:cNvSpPr/>
              <p:nvPr/>
            </p:nvSpPr>
            <p:spPr>
              <a:xfrm>
                <a:off x="293364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36" name="CustomShape 27"/>
              <p:cNvSpPr/>
              <p:nvPr/>
            </p:nvSpPr>
            <p:spPr>
              <a:xfrm>
                <a:off x="3284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37" name="CustomShape 28"/>
              <p:cNvSpPr/>
              <p:nvPr/>
            </p:nvSpPr>
            <p:spPr>
              <a:xfrm>
                <a:off x="3635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38" name="CustomShape 29"/>
              <p:cNvSpPr/>
              <p:nvPr/>
            </p:nvSpPr>
            <p:spPr>
              <a:xfrm>
                <a:off x="39844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39" name="CustomShape 30"/>
              <p:cNvSpPr/>
              <p:nvPr/>
            </p:nvSpPr>
            <p:spPr>
              <a:xfrm>
                <a:off x="43354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0" name="CustomShape 31"/>
              <p:cNvSpPr/>
              <p:nvPr/>
            </p:nvSpPr>
            <p:spPr>
              <a:xfrm>
                <a:off x="467820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1" name="CustomShape 32"/>
              <p:cNvSpPr/>
              <p:nvPr/>
            </p:nvSpPr>
            <p:spPr>
              <a:xfrm>
                <a:off x="502740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2" name="CustomShape 33"/>
              <p:cNvSpPr/>
              <p:nvPr/>
            </p:nvSpPr>
            <p:spPr>
              <a:xfrm>
                <a:off x="537840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3" name="CustomShape 34"/>
              <p:cNvSpPr/>
              <p:nvPr/>
            </p:nvSpPr>
            <p:spPr>
              <a:xfrm>
                <a:off x="572904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4" name="CustomShape 35"/>
              <p:cNvSpPr/>
              <p:nvPr/>
            </p:nvSpPr>
            <p:spPr>
              <a:xfrm>
                <a:off x="607860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5" name="CustomShape 36"/>
              <p:cNvSpPr/>
              <p:nvPr/>
            </p:nvSpPr>
            <p:spPr>
              <a:xfrm>
                <a:off x="642924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6" name="CustomShape 37"/>
              <p:cNvSpPr/>
              <p:nvPr/>
            </p:nvSpPr>
            <p:spPr>
              <a:xfrm>
                <a:off x="677232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7" name="CustomShape 38"/>
              <p:cNvSpPr/>
              <p:nvPr/>
            </p:nvSpPr>
            <p:spPr>
              <a:xfrm>
                <a:off x="712152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8" name="CustomShape 39"/>
              <p:cNvSpPr/>
              <p:nvPr/>
            </p:nvSpPr>
            <p:spPr>
              <a:xfrm>
                <a:off x="74721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49" name="CustomShape 40"/>
              <p:cNvSpPr/>
              <p:nvPr/>
            </p:nvSpPr>
            <p:spPr>
              <a:xfrm>
                <a:off x="78231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0" name="CustomShape 41"/>
              <p:cNvSpPr/>
              <p:nvPr/>
            </p:nvSpPr>
            <p:spPr>
              <a:xfrm>
                <a:off x="81723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1" name="CustomShape 42"/>
              <p:cNvSpPr/>
              <p:nvPr/>
            </p:nvSpPr>
            <p:spPr>
              <a:xfrm>
                <a:off x="852336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2" name="CustomShape 43"/>
              <p:cNvSpPr/>
              <p:nvPr/>
            </p:nvSpPr>
            <p:spPr>
              <a:xfrm>
                <a:off x="886608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3" name="CustomShape 44"/>
              <p:cNvSpPr/>
              <p:nvPr/>
            </p:nvSpPr>
            <p:spPr>
              <a:xfrm>
                <a:off x="9215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4" name="CustomShape 45"/>
              <p:cNvSpPr/>
              <p:nvPr/>
            </p:nvSpPr>
            <p:spPr>
              <a:xfrm>
                <a:off x="956628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5" name="CustomShape 46"/>
              <p:cNvSpPr/>
              <p:nvPr/>
            </p:nvSpPr>
            <p:spPr>
              <a:xfrm>
                <a:off x="991692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6" name="CustomShape 47"/>
              <p:cNvSpPr/>
              <p:nvPr/>
            </p:nvSpPr>
            <p:spPr>
              <a:xfrm>
                <a:off x="1026612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7" name="CustomShape 48"/>
              <p:cNvSpPr/>
              <p:nvPr/>
            </p:nvSpPr>
            <p:spPr>
              <a:xfrm>
                <a:off x="1060920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8" name="CustomShape 49"/>
              <p:cNvSpPr/>
              <p:nvPr/>
            </p:nvSpPr>
            <p:spPr>
              <a:xfrm>
                <a:off x="10959840" y="12452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59" name="CustomShape 50"/>
              <p:cNvSpPr/>
              <p:nvPr/>
            </p:nvSpPr>
            <p:spPr>
              <a:xfrm>
                <a:off x="11309400" y="12452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60" name="CustomShape 51"/>
              <p:cNvSpPr/>
              <p:nvPr/>
            </p:nvSpPr>
            <p:spPr>
              <a:xfrm>
                <a:off x="1933560" y="3402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61" name="CustomShape 52"/>
              <p:cNvSpPr/>
              <p:nvPr/>
            </p:nvSpPr>
            <p:spPr>
              <a:xfrm>
                <a:off x="1949400" y="3578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62" name="CustomShape 53"/>
              <p:cNvSpPr/>
              <p:nvPr/>
            </p:nvSpPr>
            <p:spPr>
              <a:xfrm>
                <a:off x="1923840" y="3243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863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73720" y="39794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864" name="Google Shape;922;p48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3865" name="CustomShape 54"/>
          <p:cNvSpPr/>
          <p:nvPr/>
        </p:nvSpPr>
        <p:spPr>
          <a:xfrm>
            <a:off x="3744000" y="199800"/>
            <a:ext cx="467748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最後，將程式碼上傳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866" name="CustomShape 55"/>
          <p:cNvSpPr/>
          <p:nvPr/>
        </p:nvSpPr>
        <p:spPr>
          <a:xfrm>
            <a:off x="361080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67" name="CustomShape 56"/>
          <p:cNvSpPr/>
          <p:nvPr/>
        </p:nvSpPr>
        <p:spPr>
          <a:xfrm flipH="1">
            <a:off x="82051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68" name="CustomShape 57"/>
          <p:cNvSpPr/>
          <p:nvPr/>
        </p:nvSpPr>
        <p:spPr>
          <a:xfrm>
            <a:off x="9340200" y="475920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69" name="CustomShape 58"/>
          <p:cNvSpPr/>
          <p:nvPr/>
        </p:nvSpPr>
        <p:spPr>
          <a:xfrm>
            <a:off x="9545040" y="393696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70" name="CustomShape 59"/>
          <p:cNvSpPr/>
          <p:nvPr/>
        </p:nvSpPr>
        <p:spPr>
          <a:xfrm>
            <a:off x="9275760" y="313740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71" name="CustomShape 60"/>
          <p:cNvSpPr/>
          <p:nvPr/>
        </p:nvSpPr>
        <p:spPr>
          <a:xfrm>
            <a:off x="9079200" y="2316960"/>
            <a:ext cx="1125360" cy="817920"/>
          </a:xfrm>
          <a:custGeom>
            <a:avLst/>
            <a:gdLst/>
            <a:ahLst/>
            <a:cxnLst/>
            <a:rect l="l" t="t" r="r" b="b"/>
            <a:pathLst>
              <a:path w="2990850" h="1814312">
                <a:moveTo>
                  <a:pt x="0" y="163901"/>
                </a:moveTo>
                <a:cubicBezTo>
                  <a:pt x="7143" y="775088"/>
                  <a:pt x="-6350" y="1711713"/>
                  <a:pt x="95250" y="1783151"/>
                </a:cubicBezTo>
                <a:cubicBezTo>
                  <a:pt x="196850" y="1854589"/>
                  <a:pt x="2774950" y="1787913"/>
                  <a:pt x="2895600" y="1735526"/>
                </a:cubicBezTo>
                <a:cubicBezTo>
                  <a:pt x="3016250" y="1683139"/>
                  <a:pt x="3035300" y="202001"/>
                  <a:pt x="2876550" y="97226"/>
                </a:cubicBezTo>
                <a:cubicBezTo>
                  <a:pt x="2717800" y="-7549"/>
                  <a:pt x="1258887" y="-47237"/>
                  <a:pt x="57150" y="78176"/>
                </a:cubicBezTo>
              </a:path>
            </a:pathLst>
          </a:custGeom>
          <a:solidFill>
            <a:schemeClr val="lt1"/>
          </a:solidFill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872" name="Group 61"/>
          <p:cNvGrpSpPr/>
          <p:nvPr/>
        </p:nvGrpSpPr>
        <p:grpSpPr>
          <a:xfrm>
            <a:off x="7093440" y="5562720"/>
            <a:ext cx="3420720" cy="112680"/>
            <a:chOff x="7093440" y="5562720"/>
            <a:chExt cx="3420720" cy="112680"/>
          </a:xfrm>
        </p:grpSpPr>
        <p:sp>
          <p:nvSpPr>
            <p:cNvPr id="3873" name="CustomShape 62"/>
            <p:cNvSpPr/>
            <p:nvPr/>
          </p:nvSpPr>
          <p:spPr>
            <a:xfrm>
              <a:off x="7093440" y="5562720"/>
              <a:ext cx="3420720" cy="2052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74" name="CustomShape 63"/>
            <p:cNvSpPr/>
            <p:nvPr/>
          </p:nvSpPr>
          <p:spPr>
            <a:xfrm>
              <a:off x="7262280" y="5576040"/>
              <a:ext cx="162720" cy="925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75" name="CustomShape 64"/>
            <p:cNvSpPr/>
            <p:nvPr/>
          </p:nvSpPr>
          <p:spPr>
            <a:xfrm>
              <a:off x="7495560" y="5579280"/>
              <a:ext cx="151560" cy="882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76" name="CustomShape 65"/>
            <p:cNvSpPr/>
            <p:nvPr/>
          </p:nvSpPr>
          <p:spPr>
            <a:xfrm>
              <a:off x="7721640" y="5567400"/>
              <a:ext cx="123120" cy="9144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77" name="CustomShape 66"/>
            <p:cNvSpPr/>
            <p:nvPr/>
          </p:nvSpPr>
          <p:spPr>
            <a:xfrm>
              <a:off x="7906680" y="5576760"/>
              <a:ext cx="162720" cy="9252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878" name="Group 67"/>
            <p:cNvGrpSpPr/>
            <p:nvPr/>
          </p:nvGrpSpPr>
          <p:grpSpPr>
            <a:xfrm>
              <a:off x="8139960" y="5568120"/>
              <a:ext cx="1035000" cy="106560"/>
              <a:chOff x="8139960" y="5568120"/>
              <a:chExt cx="1035000" cy="106560"/>
            </a:xfrm>
          </p:grpSpPr>
          <p:sp>
            <p:nvSpPr>
              <p:cNvPr id="3879" name="CustomShape 68"/>
              <p:cNvSpPr/>
              <p:nvPr/>
            </p:nvSpPr>
            <p:spPr>
              <a:xfrm>
                <a:off x="8139960" y="558000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80" name="CustomShape 69"/>
              <p:cNvSpPr/>
              <p:nvPr/>
            </p:nvSpPr>
            <p:spPr>
              <a:xfrm>
                <a:off x="8366040" y="556812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81" name="CustomShape 70"/>
              <p:cNvSpPr/>
              <p:nvPr/>
            </p:nvSpPr>
            <p:spPr>
              <a:xfrm>
                <a:off x="8592480" y="5582160"/>
                <a:ext cx="162720" cy="9252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82" name="CustomShape 71"/>
              <p:cNvSpPr/>
              <p:nvPr/>
            </p:nvSpPr>
            <p:spPr>
              <a:xfrm>
                <a:off x="8825760" y="558540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83" name="CustomShape 72"/>
              <p:cNvSpPr/>
              <p:nvPr/>
            </p:nvSpPr>
            <p:spPr>
              <a:xfrm>
                <a:off x="9051840" y="557352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3884" name="Group 73"/>
            <p:cNvGrpSpPr/>
            <p:nvPr/>
          </p:nvGrpSpPr>
          <p:grpSpPr>
            <a:xfrm>
              <a:off x="9269640" y="5568840"/>
              <a:ext cx="1035360" cy="106560"/>
              <a:chOff x="9269640" y="5568840"/>
              <a:chExt cx="1035360" cy="106560"/>
            </a:xfrm>
          </p:grpSpPr>
          <p:sp>
            <p:nvSpPr>
              <p:cNvPr id="3885" name="CustomShape 74"/>
              <p:cNvSpPr/>
              <p:nvPr/>
            </p:nvSpPr>
            <p:spPr>
              <a:xfrm>
                <a:off x="9269640" y="558108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86" name="CustomShape 75"/>
              <p:cNvSpPr/>
              <p:nvPr/>
            </p:nvSpPr>
            <p:spPr>
              <a:xfrm>
                <a:off x="9495720" y="556884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87" name="CustomShape 76"/>
              <p:cNvSpPr/>
              <p:nvPr/>
            </p:nvSpPr>
            <p:spPr>
              <a:xfrm>
                <a:off x="9722520" y="5582880"/>
                <a:ext cx="162720" cy="9252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88" name="CustomShape 77"/>
              <p:cNvSpPr/>
              <p:nvPr/>
            </p:nvSpPr>
            <p:spPr>
              <a:xfrm>
                <a:off x="9955800" y="5586120"/>
                <a:ext cx="15156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89" name="CustomShape 78"/>
              <p:cNvSpPr/>
              <p:nvPr/>
            </p:nvSpPr>
            <p:spPr>
              <a:xfrm>
                <a:off x="10181880" y="5574240"/>
                <a:ext cx="123120" cy="91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grpSp>
        <p:nvGrpSpPr>
          <p:cNvPr id="3890" name="Group 79"/>
          <p:cNvGrpSpPr/>
          <p:nvPr/>
        </p:nvGrpSpPr>
        <p:grpSpPr>
          <a:xfrm>
            <a:off x="9447120" y="2489040"/>
            <a:ext cx="525600" cy="475200"/>
            <a:chOff x="9447120" y="2489040"/>
            <a:chExt cx="525600" cy="475200"/>
          </a:xfrm>
        </p:grpSpPr>
        <p:sp>
          <p:nvSpPr>
            <p:cNvPr id="3891" name="CustomShape 80"/>
            <p:cNvSpPr/>
            <p:nvPr/>
          </p:nvSpPr>
          <p:spPr>
            <a:xfrm>
              <a:off x="9502200" y="2490120"/>
              <a:ext cx="470520" cy="426240"/>
            </a:xfrm>
            <a:custGeom>
              <a:avLst/>
              <a:gdLst/>
              <a:ahLst/>
              <a:cxnLst/>
              <a:rect l="l" t="t" r="r" b="b"/>
              <a:pathLst>
                <a:path w="492352" h="641946">
                  <a:moveTo>
                    <a:pt x="50716" y="641946"/>
                  </a:moveTo>
                  <a:cubicBezTo>
                    <a:pt x="50716" y="531939"/>
                    <a:pt x="-20118" y="80641"/>
                    <a:pt x="5640" y="30199"/>
                  </a:cubicBezTo>
                  <a:cubicBezTo>
                    <a:pt x="18519" y="-13804"/>
                    <a:pt x="364102" y="-4145"/>
                    <a:pt x="430643" y="23759"/>
                  </a:cubicBezTo>
                  <a:cubicBezTo>
                    <a:pt x="497184" y="51663"/>
                    <a:pt x="397372" y="139013"/>
                    <a:pt x="404885" y="197624"/>
                  </a:cubicBezTo>
                  <a:cubicBezTo>
                    <a:pt x="412398" y="256235"/>
                    <a:pt x="536321" y="339354"/>
                    <a:pt x="475719" y="375427"/>
                  </a:cubicBezTo>
                  <a:cubicBezTo>
                    <a:pt x="415117" y="411500"/>
                    <a:pt x="232307" y="409233"/>
                    <a:pt x="41271" y="414063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92" name="CustomShape 81"/>
            <p:cNvSpPr/>
            <p:nvPr/>
          </p:nvSpPr>
          <p:spPr>
            <a:xfrm>
              <a:off x="9447120" y="2489040"/>
              <a:ext cx="101160" cy="475200"/>
            </a:xfrm>
            <a:custGeom>
              <a:avLst/>
              <a:gdLst/>
              <a:ahLst/>
              <a:cxnLst/>
              <a:rect l="l" t="t" r="r" b="b"/>
              <a:pathLst>
                <a:path w="109554" h="710185">
                  <a:moveTo>
                    <a:pt x="109554" y="650616"/>
                  </a:moveTo>
                  <a:cubicBezTo>
                    <a:pt x="85543" y="709949"/>
                    <a:pt x="77804" y="745866"/>
                    <a:pt x="59548" y="655379"/>
                  </a:cubicBezTo>
                  <a:cubicBezTo>
                    <a:pt x="41292" y="564892"/>
                    <a:pt x="811" y="211672"/>
                    <a:pt x="17" y="107691"/>
                  </a:cubicBezTo>
                  <a:cubicBezTo>
                    <a:pt x="-777" y="3710"/>
                    <a:pt x="27202" y="-31811"/>
                    <a:pt x="54785" y="31491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893" name="Group 82"/>
          <p:cNvGrpSpPr/>
          <p:nvPr/>
        </p:nvGrpSpPr>
        <p:grpSpPr>
          <a:xfrm>
            <a:off x="9580680" y="3346200"/>
            <a:ext cx="509760" cy="440280"/>
            <a:chOff x="9580680" y="3346200"/>
            <a:chExt cx="509760" cy="440280"/>
          </a:xfrm>
        </p:grpSpPr>
        <p:sp>
          <p:nvSpPr>
            <p:cNvPr id="3894" name="CustomShape 83"/>
            <p:cNvSpPr/>
            <p:nvPr/>
          </p:nvSpPr>
          <p:spPr>
            <a:xfrm>
              <a:off x="9580680" y="3346200"/>
              <a:ext cx="439920" cy="423720"/>
            </a:xfrm>
            <a:custGeom>
              <a:avLst/>
              <a:gdLst/>
              <a:ahLst/>
              <a:cxnLst/>
              <a:rect l="l" t="t" r="r" b="b"/>
              <a:pathLst>
                <a:path w="686763" h="661661">
                  <a:moveTo>
                    <a:pt x="563" y="416587"/>
                  </a:moveTo>
                  <a:cubicBezTo>
                    <a:pt x="-11518" y="364321"/>
                    <a:pt x="173527" y="136356"/>
                    <a:pt x="282112" y="65871"/>
                  </a:cubicBezTo>
                  <a:cubicBezTo>
                    <a:pt x="470707" y="6816"/>
                    <a:pt x="588704" y="-13911"/>
                    <a:pt x="640350" y="9307"/>
                  </a:cubicBezTo>
                  <a:cubicBezTo>
                    <a:pt x="691996" y="32525"/>
                    <a:pt x="687682" y="168106"/>
                    <a:pt x="685777" y="322411"/>
                  </a:cubicBezTo>
                  <a:cubicBezTo>
                    <a:pt x="638152" y="430996"/>
                    <a:pt x="468802" y="645121"/>
                    <a:pt x="354600" y="660817"/>
                  </a:cubicBezTo>
                  <a:cubicBezTo>
                    <a:pt x="240398" y="676513"/>
                    <a:pt x="12644" y="468853"/>
                    <a:pt x="563" y="416587"/>
                  </a:cubicBezTo>
                  <a:close/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95" name="CustomShape 84"/>
            <p:cNvSpPr/>
            <p:nvPr/>
          </p:nvSpPr>
          <p:spPr>
            <a:xfrm>
              <a:off x="9655200" y="3359160"/>
              <a:ext cx="435240" cy="427320"/>
            </a:xfrm>
            <a:custGeom>
              <a:avLst/>
              <a:gdLst/>
              <a:ahLst/>
              <a:cxnLst/>
              <a:rect l="l" t="t" r="r" b="b"/>
              <a:pathLst>
                <a:path w="679669" h="667240">
                  <a:moveTo>
                    <a:pt x="185" y="402649"/>
                  </a:moveTo>
                  <a:cubicBezTo>
                    <a:pt x="8002" y="364842"/>
                    <a:pt x="163203" y="152262"/>
                    <a:pt x="271788" y="81777"/>
                  </a:cubicBezTo>
                  <a:cubicBezTo>
                    <a:pt x="460383" y="22722"/>
                    <a:pt x="562749" y="-25833"/>
                    <a:pt x="630026" y="15266"/>
                  </a:cubicBezTo>
                  <a:cubicBezTo>
                    <a:pt x="697304" y="56365"/>
                    <a:pt x="677358" y="174065"/>
                    <a:pt x="675453" y="328370"/>
                  </a:cubicBezTo>
                  <a:cubicBezTo>
                    <a:pt x="627828" y="436955"/>
                    <a:pt x="456821" y="654396"/>
                    <a:pt x="344276" y="666776"/>
                  </a:cubicBezTo>
                  <a:cubicBezTo>
                    <a:pt x="231731" y="679156"/>
                    <a:pt x="-7632" y="440456"/>
                    <a:pt x="185" y="402649"/>
                  </a:cubicBezTo>
                  <a:close/>
                </a:path>
              </a:pathLst>
            </a:custGeom>
            <a:solidFill>
              <a:schemeClr val="lt1"/>
            </a:solidFill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96" name="CustomShape 85"/>
            <p:cNvSpPr/>
            <p:nvPr/>
          </p:nvSpPr>
          <p:spPr>
            <a:xfrm>
              <a:off x="9942840" y="3462120"/>
              <a:ext cx="65160" cy="59040"/>
            </a:xfrm>
            <a:custGeom>
              <a:avLst/>
              <a:gdLst/>
              <a:ahLst/>
              <a:cxnLst/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897" name="Group 86"/>
          <p:cNvGrpSpPr/>
          <p:nvPr/>
        </p:nvGrpSpPr>
        <p:grpSpPr>
          <a:xfrm>
            <a:off x="9782280" y="4078800"/>
            <a:ext cx="601920" cy="634320"/>
            <a:chOff x="9782280" y="4078800"/>
            <a:chExt cx="601920" cy="634320"/>
          </a:xfrm>
        </p:grpSpPr>
        <p:sp>
          <p:nvSpPr>
            <p:cNvPr id="3898" name="CustomShape 87"/>
            <p:cNvSpPr/>
            <p:nvPr/>
          </p:nvSpPr>
          <p:spPr>
            <a:xfrm rot="20467800">
              <a:off x="9852840" y="4139280"/>
              <a:ext cx="460800" cy="513000"/>
            </a:xfrm>
            <a:custGeom>
              <a:avLst/>
              <a:gdLst/>
              <a:ahLst/>
              <a:cxnLst/>
              <a:rect l="l" t="t" r="r" b="b"/>
              <a:pathLst>
                <a:path w="1990924" h="2214047">
                  <a:moveTo>
                    <a:pt x="1551439" y="575028"/>
                  </a:moveTo>
                  <a:lnTo>
                    <a:pt x="1810111" y="443740"/>
                  </a:lnTo>
                  <a:cubicBezTo>
                    <a:pt x="1916702" y="411615"/>
                    <a:pt x="1999643" y="604546"/>
                    <a:pt x="1988879" y="682456"/>
                  </a:cubicBezTo>
                  <a:cubicBezTo>
                    <a:pt x="1978115" y="760366"/>
                    <a:pt x="1855917" y="833066"/>
                    <a:pt x="1745529" y="911202"/>
                  </a:cubicBezTo>
                  <a:cubicBezTo>
                    <a:pt x="1780804" y="1041249"/>
                    <a:pt x="1780804" y="1178345"/>
                    <a:pt x="1745529" y="1308392"/>
                  </a:cubicBezTo>
                  <a:cubicBezTo>
                    <a:pt x="1826646" y="1384641"/>
                    <a:pt x="1972296" y="1459228"/>
                    <a:pt x="1988879" y="1537138"/>
                  </a:cubicBezTo>
                  <a:cubicBezTo>
                    <a:pt x="2005462" y="1615048"/>
                    <a:pt x="1917933" y="1757949"/>
                    <a:pt x="1845026" y="1775854"/>
                  </a:cubicBezTo>
                  <a:cubicBezTo>
                    <a:pt x="1772119" y="1793759"/>
                    <a:pt x="1679522" y="1697359"/>
                    <a:pt x="1551439" y="1644566"/>
                  </a:cubicBezTo>
                  <a:cubicBezTo>
                    <a:pt x="1456452" y="1740139"/>
                    <a:pt x="1337724" y="1808687"/>
                    <a:pt x="1207462" y="1843161"/>
                  </a:cubicBezTo>
                  <a:cubicBezTo>
                    <a:pt x="1181987" y="1951534"/>
                    <a:pt x="1188815" y="2112640"/>
                    <a:pt x="1131037" y="2168281"/>
                  </a:cubicBezTo>
                  <a:cubicBezTo>
                    <a:pt x="1073259" y="2223922"/>
                    <a:pt x="912751" y="2231196"/>
                    <a:pt x="860792" y="2177009"/>
                  </a:cubicBezTo>
                  <a:cubicBezTo>
                    <a:pt x="808833" y="2122822"/>
                    <a:pt x="810792" y="1947903"/>
                    <a:pt x="819282" y="1843161"/>
                  </a:cubicBezTo>
                  <a:cubicBezTo>
                    <a:pt x="689020" y="1808686"/>
                    <a:pt x="570292" y="1740138"/>
                    <a:pt x="475305" y="1644566"/>
                  </a:cubicBezTo>
                  <a:cubicBezTo>
                    <a:pt x="368714" y="1676691"/>
                    <a:pt x="234257" y="1763209"/>
                    <a:pt x="155531" y="1740940"/>
                  </a:cubicBezTo>
                  <a:cubicBezTo>
                    <a:pt x="76805" y="1718671"/>
                    <a:pt x="-17997" y="1583044"/>
                    <a:pt x="2950" y="1510953"/>
                  </a:cubicBezTo>
                  <a:cubicBezTo>
                    <a:pt x="23897" y="1438862"/>
                    <a:pt x="223198" y="1360342"/>
                    <a:pt x="281215" y="1308392"/>
                  </a:cubicBezTo>
                  <a:cubicBezTo>
                    <a:pt x="245940" y="1178345"/>
                    <a:pt x="245940" y="1041249"/>
                    <a:pt x="281215" y="911202"/>
                  </a:cubicBezTo>
                  <a:cubicBezTo>
                    <a:pt x="200098" y="834953"/>
                    <a:pt x="58812" y="758912"/>
                    <a:pt x="37865" y="682456"/>
                  </a:cubicBezTo>
                  <a:cubicBezTo>
                    <a:pt x="16918" y="606000"/>
                    <a:pt x="82624" y="470373"/>
                    <a:pt x="155531" y="452468"/>
                  </a:cubicBezTo>
                  <a:cubicBezTo>
                    <a:pt x="228438" y="434563"/>
                    <a:pt x="364680" y="530965"/>
                    <a:pt x="475305" y="575028"/>
                  </a:cubicBezTo>
                  <a:cubicBezTo>
                    <a:pt x="570292" y="479455"/>
                    <a:pt x="689020" y="410907"/>
                    <a:pt x="819282" y="376433"/>
                  </a:cubicBezTo>
                  <a:cubicBezTo>
                    <a:pt x="844757" y="268060"/>
                    <a:pt x="837929" y="108409"/>
                    <a:pt x="895707" y="51313"/>
                  </a:cubicBezTo>
                  <a:cubicBezTo>
                    <a:pt x="953485" y="-5783"/>
                    <a:pt x="1113993" y="-20332"/>
                    <a:pt x="1165952" y="33855"/>
                  </a:cubicBezTo>
                  <a:cubicBezTo>
                    <a:pt x="1217911" y="88042"/>
                    <a:pt x="1198495" y="254233"/>
                    <a:pt x="1207462" y="376433"/>
                  </a:cubicBezTo>
                  <a:cubicBezTo>
                    <a:pt x="1337724" y="410908"/>
                    <a:pt x="1456452" y="479456"/>
                    <a:pt x="1551439" y="575028"/>
                  </a:cubicBezTo>
                  <a:close/>
                </a:path>
              </a:pathLst>
            </a:custGeom>
            <a:noFill/>
            <a:ln w="25560">
              <a:solidFill>
                <a:srgbClr val="697DA9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99" name="CustomShape 88"/>
            <p:cNvSpPr/>
            <p:nvPr/>
          </p:nvSpPr>
          <p:spPr>
            <a:xfrm>
              <a:off x="10028880" y="4345560"/>
              <a:ext cx="114120" cy="103680"/>
            </a:xfrm>
            <a:custGeom>
              <a:avLst/>
              <a:gdLst/>
              <a:ahLst/>
              <a:cxnLst/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2556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900" name="Group 89"/>
          <p:cNvGrpSpPr/>
          <p:nvPr/>
        </p:nvGrpSpPr>
        <p:grpSpPr>
          <a:xfrm>
            <a:off x="9657000" y="4890600"/>
            <a:ext cx="538200" cy="561960"/>
            <a:chOff x="9657000" y="4890600"/>
            <a:chExt cx="538200" cy="561960"/>
          </a:xfrm>
        </p:grpSpPr>
        <p:grpSp>
          <p:nvGrpSpPr>
            <p:cNvPr id="3901" name="Group 90"/>
            <p:cNvGrpSpPr/>
            <p:nvPr/>
          </p:nvGrpSpPr>
          <p:grpSpPr>
            <a:xfrm>
              <a:off x="9657000" y="4890600"/>
              <a:ext cx="538200" cy="561960"/>
              <a:chOff x="9657000" y="4890600"/>
              <a:chExt cx="538200" cy="561960"/>
            </a:xfrm>
          </p:grpSpPr>
          <p:sp>
            <p:nvSpPr>
              <p:cNvPr id="3902" name="CustomShape 91"/>
              <p:cNvSpPr/>
              <p:nvPr/>
            </p:nvSpPr>
            <p:spPr>
              <a:xfrm rot="9060000" flipV="1">
                <a:off x="9739080" y="4953240"/>
                <a:ext cx="374040" cy="435240"/>
              </a:xfrm>
              <a:custGeom>
                <a:avLst/>
                <a:gdLst/>
                <a:ahLst/>
                <a:cxnLst/>
                <a:rect l="l" t="t" r="r" b="b"/>
                <a:pathLst>
                  <a:path w="580936" h="675267">
                    <a:moveTo>
                      <a:pt x="168726" y="675267"/>
                    </a:moveTo>
                    <a:cubicBezTo>
                      <a:pt x="194794" y="585030"/>
                      <a:pt x="220863" y="494793"/>
                      <a:pt x="192789" y="422604"/>
                    </a:cubicBezTo>
                    <a:cubicBezTo>
                      <a:pt x="164715" y="350415"/>
                      <a:pt x="8239" y="411989"/>
                      <a:pt x="284" y="242131"/>
                    </a:cubicBezTo>
                    <a:cubicBezTo>
                      <a:pt x="-7671" y="72273"/>
                      <a:pt x="152816" y="-12538"/>
                      <a:pt x="301073" y="1499"/>
                    </a:cubicBezTo>
                    <a:cubicBezTo>
                      <a:pt x="449330" y="15536"/>
                      <a:pt x="605094" y="137477"/>
                      <a:pt x="577800" y="326352"/>
                    </a:cubicBezTo>
                    <a:cubicBezTo>
                      <a:pt x="550506" y="515227"/>
                      <a:pt x="433421" y="406562"/>
                      <a:pt x="397326" y="458699"/>
                    </a:cubicBezTo>
                    <a:cubicBezTo>
                      <a:pt x="361231" y="510836"/>
                      <a:pt x="395321" y="611099"/>
                      <a:pt x="361231" y="639173"/>
                    </a:cubicBezTo>
                    <a:cubicBezTo>
                      <a:pt x="327142" y="667247"/>
                      <a:pt x="259965" y="647194"/>
                      <a:pt x="192789" y="627141"/>
                    </a:cubicBezTo>
                  </a:path>
                </a:pathLst>
              </a:custGeom>
              <a:noFill/>
              <a:ln w="22320">
                <a:solidFill>
                  <a:srgbClr val="697DA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03" name="CustomShape 92"/>
              <p:cNvSpPr/>
              <p:nvPr/>
            </p:nvSpPr>
            <p:spPr>
              <a:xfrm rot="9060000" flipV="1">
                <a:off x="9865080" y="5105880"/>
                <a:ext cx="110880" cy="256680"/>
              </a:xfrm>
              <a:custGeom>
                <a:avLst/>
                <a:gdLst/>
                <a:ahLst/>
                <a:cxnLst/>
                <a:rect l="l" t="t" r="r" b="b"/>
                <a:pathLst>
                  <a:path w="173947" h="400785">
                    <a:moveTo>
                      <a:pt x="0" y="2090"/>
                    </a:moveTo>
                    <a:cubicBezTo>
                      <a:pt x="81978" y="10757"/>
                      <a:pt x="163957" y="19425"/>
                      <a:pt x="173346" y="23758"/>
                    </a:cubicBezTo>
                    <a:cubicBezTo>
                      <a:pt x="182735" y="28091"/>
                      <a:pt x="79450" y="-34747"/>
                      <a:pt x="56337" y="28091"/>
                    </a:cubicBezTo>
                    <a:cubicBezTo>
                      <a:pt x="33224" y="90929"/>
                      <a:pt x="33946" y="245857"/>
                      <a:pt x="34669" y="400785"/>
                    </a:cubicBezTo>
                  </a:path>
                </a:pathLst>
              </a:custGeom>
              <a:noFill/>
              <a:ln w="22320">
                <a:solidFill>
                  <a:srgbClr val="697DA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3904" name="CustomShape 93"/>
            <p:cNvSpPr/>
            <p:nvPr/>
          </p:nvSpPr>
          <p:spPr>
            <a:xfrm rot="9795600" flipV="1">
              <a:off x="9998280" y="5337720"/>
              <a:ext cx="125280" cy="81720"/>
            </a:xfrm>
            <a:custGeom>
              <a:avLst/>
              <a:gdLst/>
              <a:ahLst/>
              <a:cxnLst/>
              <a:rect l="l" t="t" r="r" b="b"/>
              <a:pathLst>
                <a:path w="82602" h="54501">
                  <a:moveTo>
                    <a:pt x="5902" y="197"/>
                  </a:moveTo>
                  <a:cubicBezTo>
                    <a:pt x="15325" y="2245"/>
                    <a:pt x="49737" y="33791"/>
                    <a:pt x="62437" y="34610"/>
                  </a:cubicBezTo>
                  <a:cubicBezTo>
                    <a:pt x="75137" y="35429"/>
                    <a:pt x="84970" y="607"/>
                    <a:pt x="82102" y="5113"/>
                  </a:cubicBezTo>
                  <a:cubicBezTo>
                    <a:pt x="79234" y="9620"/>
                    <a:pt x="67763" y="51406"/>
                    <a:pt x="55063" y="54274"/>
                  </a:cubicBezTo>
                  <a:cubicBezTo>
                    <a:pt x="42363" y="57142"/>
                    <a:pt x="12047" y="32152"/>
                    <a:pt x="5902" y="22320"/>
                  </a:cubicBezTo>
                  <a:cubicBezTo>
                    <a:pt x="-243" y="12488"/>
                    <a:pt x="-3521" y="-1851"/>
                    <a:pt x="5902" y="197"/>
                  </a:cubicBezTo>
                  <a:close/>
                </a:path>
              </a:pathLst>
            </a:custGeom>
            <a:noFill/>
            <a:ln w="22320">
              <a:solidFill>
                <a:srgbClr val="697DA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905" name="Group 94"/>
          <p:cNvGrpSpPr/>
          <p:nvPr/>
        </p:nvGrpSpPr>
        <p:grpSpPr>
          <a:xfrm>
            <a:off x="2376000" y="2952000"/>
            <a:ext cx="4798440" cy="633600"/>
            <a:chOff x="2376000" y="2952000"/>
            <a:chExt cx="4798440" cy="633600"/>
          </a:xfrm>
        </p:grpSpPr>
        <p:grpSp>
          <p:nvGrpSpPr>
            <p:cNvPr id="3906" name="Group 95"/>
            <p:cNvGrpSpPr/>
            <p:nvPr/>
          </p:nvGrpSpPr>
          <p:grpSpPr>
            <a:xfrm>
              <a:off x="2376000" y="2952000"/>
              <a:ext cx="4798440" cy="633600"/>
              <a:chOff x="2376000" y="2952000"/>
              <a:chExt cx="4798440" cy="633600"/>
            </a:xfrm>
          </p:grpSpPr>
          <p:sp>
            <p:nvSpPr>
              <p:cNvPr id="3907" name="CustomShape 96"/>
              <p:cNvSpPr/>
              <p:nvPr/>
            </p:nvSpPr>
            <p:spPr>
              <a:xfrm>
                <a:off x="3335040" y="2952000"/>
                <a:ext cx="3839400" cy="6336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sz="18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將你的</a:t>
                </a:r>
                <a:r>
                  <a:rPr lang="en-US" sz="18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html </a:t>
                </a:r>
                <a:r>
                  <a:rPr lang="en-US" sz="18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檔改名成</a:t>
                </a:r>
                <a:r>
                  <a:rPr lang="en-US" sz="18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</a:t>
                </a:r>
                <a:r>
                  <a:rPr lang="en-US" sz="18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index.html</a:t>
                </a:r>
                <a:endParaRPr lang="en-US" sz="1800" b="0" strike="noStrike" spc="-1" dirty="0">
                  <a:latin typeface="Arial"/>
                </a:endParaRPr>
              </a:p>
            </p:txBody>
          </p:sp>
          <p:sp>
            <p:nvSpPr>
              <p:cNvPr id="3908" name="CustomShape 97"/>
              <p:cNvSpPr/>
              <p:nvPr/>
            </p:nvSpPr>
            <p:spPr>
              <a:xfrm>
                <a:off x="2376000" y="3019680"/>
                <a:ext cx="845640" cy="481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1" strike="noStrike" spc="-1">
                    <a:solidFill>
                      <a:srgbClr val="697DA9"/>
                    </a:solidFill>
                    <a:latin typeface="Arial"/>
                    <a:ea typeface="Arial"/>
                  </a:rPr>
                  <a:t>2.</a:t>
                </a:r>
                <a:endParaRPr lang="en-US" sz="2400" b="0" strike="noStrike" spc="-1">
                  <a:latin typeface="Arial"/>
                </a:endParaRPr>
              </a:p>
            </p:txBody>
          </p:sp>
        </p:grpSp>
        <p:sp>
          <p:nvSpPr>
            <p:cNvPr id="3909" name="CustomShape 98"/>
            <p:cNvSpPr/>
            <p:nvPr/>
          </p:nvSpPr>
          <p:spPr>
            <a:xfrm rot="5400000">
              <a:off x="2957040" y="3281400"/>
              <a:ext cx="564480" cy="3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0"/>
                  </a:lnTo>
                  <a:lnTo>
                    <a:pt x="3775166" y="0"/>
                  </a:lnTo>
                  <a:lnTo>
                    <a:pt x="5133703" y="0"/>
                  </a:lnTo>
                  <a:lnTo>
                    <a:pt x="6074229" y="0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910" name="Group 99"/>
          <p:cNvGrpSpPr/>
          <p:nvPr/>
        </p:nvGrpSpPr>
        <p:grpSpPr>
          <a:xfrm>
            <a:off x="2376000" y="1923840"/>
            <a:ext cx="4821480" cy="719640"/>
            <a:chOff x="2376000" y="1923840"/>
            <a:chExt cx="4821480" cy="719640"/>
          </a:xfrm>
        </p:grpSpPr>
        <p:grpSp>
          <p:nvGrpSpPr>
            <p:cNvPr id="3911" name="Group 100"/>
            <p:cNvGrpSpPr/>
            <p:nvPr/>
          </p:nvGrpSpPr>
          <p:grpSpPr>
            <a:xfrm>
              <a:off x="2376000" y="1923840"/>
              <a:ext cx="4821480" cy="637200"/>
              <a:chOff x="2376000" y="1923840"/>
              <a:chExt cx="4821480" cy="637200"/>
            </a:xfrm>
          </p:grpSpPr>
          <p:sp>
            <p:nvSpPr>
              <p:cNvPr id="3912" name="CustomShape 101"/>
              <p:cNvSpPr/>
              <p:nvPr/>
            </p:nvSpPr>
            <p:spPr>
              <a:xfrm>
                <a:off x="3339720" y="1923840"/>
                <a:ext cx="3857760" cy="637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sz="18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點入</a:t>
                </a:r>
                <a:r>
                  <a:rPr lang="en-US" sz="18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 uploading an existing file </a:t>
                </a:r>
                <a:r>
                  <a:rPr lang="en-US" sz="18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的連結</a:t>
                </a:r>
                <a:endParaRPr lang="en-US" sz="1800" b="0" strike="noStrike" spc="-1" dirty="0">
                  <a:latin typeface="Arial"/>
                </a:endParaRPr>
              </a:p>
            </p:txBody>
          </p:sp>
          <p:sp>
            <p:nvSpPr>
              <p:cNvPr id="3913" name="CustomShape 102"/>
              <p:cNvSpPr/>
              <p:nvPr/>
            </p:nvSpPr>
            <p:spPr>
              <a:xfrm>
                <a:off x="2376000" y="1992600"/>
                <a:ext cx="849600" cy="4838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1" strike="noStrike" spc="-1">
                    <a:solidFill>
                      <a:srgbClr val="697DA9"/>
                    </a:solidFill>
                    <a:latin typeface="Arial"/>
                    <a:ea typeface="Arial"/>
                  </a:rPr>
                  <a:t>1. </a:t>
                </a:r>
                <a:endParaRPr lang="en-US" sz="2400" b="0" strike="noStrike" spc="-1">
                  <a:latin typeface="Arial"/>
                </a:endParaRPr>
              </a:p>
            </p:txBody>
          </p:sp>
        </p:grpSp>
        <p:sp>
          <p:nvSpPr>
            <p:cNvPr id="3914" name="CustomShape 103"/>
            <p:cNvSpPr/>
            <p:nvPr/>
          </p:nvSpPr>
          <p:spPr>
            <a:xfrm rot="5400000">
              <a:off x="2944440" y="2359440"/>
              <a:ext cx="567360" cy="3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0"/>
                  </a:lnTo>
                  <a:lnTo>
                    <a:pt x="3775166" y="0"/>
                  </a:lnTo>
                  <a:lnTo>
                    <a:pt x="5133703" y="0"/>
                  </a:lnTo>
                  <a:lnTo>
                    <a:pt x="6074229" y="0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3915" name="Google Shape;983;p48"/>
          <p:cNvPicPr/>
          <p:nvPr/>
        </p:nvPicPr>
        <p:blipFill>
          <a:blip r:embed="rId5"/>
          <a:stretch/>
        </p:blipFill>
        <p:spPr>
          <a:xfrm>
            <a:off x="6428880" y="2229840"/>
            <a:ext cx="3432600" cy="3432600"/>
          </a:xfrm>
          <a:prstGeom prst="rect">
            <a:avLst/>
          </a:prstGeom>
          <a:ln>
            <a:noFill/>
          </a:ln>
        </p:spPr>
      </p:pic>
      <p:grpSp>
        <p:nvGrpSpPr>
          <p:cNvPr id="3916" name="Group 104"/>
          <p:cNvGrpSpPr/>
          <p:nvPr/>
        </p:nvGrpSpPr>
        <p:grpSpPr>
          <a:xfrm>
            <a:off x="2376000" y="3899880"/>
            <a:ext cx="4798440" cy="633600"/>
            <a:chOff x="2376000" y="3899880"/>
            <a:chExt cx="4798440" cy="633600"/>
          </a:xfrm>
        </p:grpSpPr>
        <p:grpSp>
          <p:nvGrpSpPr>
            <p:cNvPr id="3917" name="Group 105"/>
            <p:cNvGrpSpPr/>
            <p:nvPr/>
          </p:nvGrpSpPr>
          <p:grpSpPr>
            <a:xfrm>
              <a:off x="2376000" y="3899880"/>
              <a:ext cx="4798440" cy="633600"/>
              <a:chOff x="2376000" y="3899880"/>
              <a:chExt cx="4798440" cy="633600"/>
            </a:xfrm>
          </p:grpSpPr>
          <p:sp>
            <p:nvSpPr>
              <p:cNvPr id="3918" name="CustomShape 106"/>
              <p:cNvSpPr/>
              <p:nvPr/>
            </p:nvSpPr>
            <p:spPr>
              <a:xfrm>
                <a:off x="3335040" y="3899880"/>
                <a:ext cx="3839400" cy="6336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sz="18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將</a:t>
                </a:r>
                <a:r>
                  <a:rPr lang="en-US" sz="18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</a:t>
                </a:r>
                <a:r>
                  <a:rPr lang="en-US" sz="18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index.html</a:t>
                </a:r>
                <a:r>
                  <a:rPr lang="en-US" sz="18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</a:t>
                </a:r>
                <a:r>
                  <a:rPr lang="en-US" sz="18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拖曳進去框框裡</a:t>
                </a:r>
                <a:endParaRPr lang="en-US" sz="1800" b="0" strike="noStrike" spc="-1" dirty="0">
                  <a:latin typeface="Arial"/>
                </a:endParaRPr>
              </a:p>
            </p:txBody>
          </p:sp>
          <p:sp>
            <p:nvSpPr>
              <p:cNvPr id="3919" name="CustomShape 107"/>
              <p:cNvSpPr/>
              <p:nvPr/>
            </p:nvSpPr>
            <p:spPr>
              <a:xfrm>
                <a:off x="2376000" y="3967560"/>
                <a:ext cx="845640" cy="481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1" strike="noStrike" spc="-1">
                    <a:solidFill>
                      <a:srgbClr val="697DA9"/>
                    </a:solidFill>
                    <a:latin typeface="Arial"/>
                    <a:ea typeface="Arial"/>
                  </a:rPr>
                  <a:t>3.</a:t>
                </a:r>
                <a:endParaRPr lang="en-US" sz="2400" b="0" strike="noStrike" spc="-1">
                  <a:latin typeface="Arial"/>
                </a:endParaRPr>
              </a:p>
            </p:txBody>
          </p:sp>
        </p:grpSp>
        <p:sp>
          <p:nvSpPr>
            <p:cNvPr id="3920" name="CustomShape 108"/>
            <p:cNvSpPr/>
            <p:nvPr/>
          </p:nvSpPr>
          <p:spPr>
            <a:xfrm rot="5400000">
              <a:off x="2957040" y="4229280"/>
              <a:ext cx="564480" cy="3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0"/>
                  </a:lnTo>
                  <a:lnTo>
                    <a:pt x="3775166" y="0"/>
                  </a:lnTo>
                  <a:lnTo>
                    <a:pt x="5133703" y="0"/>
                  </a:lnTo>
                  <a:lnTo>
                    <a:pt x="6074229" y="0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921" name="Group 109"/>
          <p:cNvGrpSpPr/>
          <p:nvPr/>
        </p:nvGrpSpPr>
        <p:grpSpPr>
          <a:xfrm>
            <a:off x="2376000" y="4683240"/>
            <a:ext cx="4798440" cy="633600"/>
            <a:chOff x="2376000" y="4683240"/>
            <a:chExt cx="4798440" cy="633600"/>
          </a:xfrm>
        </p:grpSpPr>
        <p:grpSp>
          <p:nvGrpSpPr>
            <p:cNvPr id="3922" name="Group 110"/>
            <p:cNvGrpSpPr/>
            <p:nvPr/>
          </p:nvGrpSpPr>
          <p:grpSpPr>
            <a:xfrm>
              <a:off x="2376000" y="4683240"/>
              <a:ext cx="4798440" cy="633600"/>
              <a:chOff x="2376000" y="4683240"/>
              <a:chExt cx="4798440" cy="633600"/>
            </a:xfrm>
          </p:grpSpPr>
          <p:sp>
            <p:nvSpPr>
              <p:cNvPr id="3923" name="CustomShape 111"/>
              <p:cNvSpPr/>
              <p:nvPr/>
            </p:nvSpPr>
            <p:spPr>
              <a:xfrm>
                <a:off x="3335040" y="4683240"/>
                <a:ext cx="3839400" cy="6336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sz="1800" b="0" strike="noStrike" spc="-1" dirty="0" err="1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點選</a:t>
                </a:r>
                <a:r>
                  <a:rPr lang="en-US" sz="1800" b="0" strike="noStrike" spc="-1" dirty="0">
                    <a:solidFill>
                      <a:srgbClr val="44546A"/>
                    </a:solidFill>
                    <a:latin typeface="Microsoft JhengHei UI"/>
                    <a:ea typeface="Microsoft JhengHei UI"/>
                  </a:rPr>
                  <a:t> commit changes</a:t>
                </a:r>
                <a:endParaRPr lang="en-US" sz="1800" b="0" strike="noStrike" spc="-1" dirty="0">
                  <a:latin typeface="Arial"/>
                </a:endParaRPr>
              </a:p>
            </p:txBody>
          </p:sp>
          <p:sp>
            <p:nvSpPr>
              <p:cNvPr id="3924" name="CustomShape 112"/>
              <p:cNvSpPr/>
              <p:nvPr/>
            </p:nvSpPr>
            <p:spPr>
              <a:xfrm>
                <a:off x="2376000" y="4750920"/>
                <a:ext cx="845640" cy="481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1" strike="noStrike" spc="-1">
                    <a:solidFill>
                      <a:srgbClr val="697DA9"/>
                    </a:solidFill>
                    <a:latin typeface="Arial"/>
                    <a:ea typeface="Arial"/>
                  </a:rPr>
                  <a:t>4.</a:t>
                </a:r>
                <a:endParaRPr lang="en-US" sz="2400" b="0" strike="noStrike" spc="-1">
                  <a:latin typeface="Arial"/>
                </a:endParaRPr>
              </a:p>
            </p:txBody>
          </p:sp>
        </p:grpSp>
        <p:sp>
          <p:nvSpPr>
            <p:cNvPr id="3925" name="CustomShape 113"/>
            <p:cNvSpPr/>
            <p:nvPr/>
          </p:nvSpPr>
          <p:spPr>
            <a:xfrm rot="5400000">
              <a:off x="2957040" y="5012640"/>
              <a:ext cx="564480" cy="3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0"/>
                  </a:lnTo>
                  <a:lnTo>
                    <a:pt x="3775166" y="0"/>
                  </a:lnTo>
                  <a:lnTo>
                    <a:pt x="5133703" y="0"/>
                  </a:lnTo>
                  <a:lnTo>
                    <a:pt x="6074229" y="0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458" name="Google Shape;370;p41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59" name="Google Shape;371;p41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60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1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2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3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4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5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6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7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8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9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0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1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2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3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4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5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6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7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8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9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0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481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482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3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4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5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6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7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8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9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0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1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2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3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4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5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6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7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8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99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0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1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2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3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4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5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6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7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8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9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10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11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512" name="Google Shape;424;p41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513" name="Google Shape;425;p41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514" name="CustomShape 54"/>
          <p:cNvSpPr/>
          <p:nvPr/>
        </p:nvSpPr>
        <p:spPr>
          <a:xfrm>
            <a:off x="8654760" y="4641840"/>
            <a:ext cx="1910160" cy="623880"/>
          </a:xfrm>
          <a:custGeom>
            <a:avLst/>
            <a:gdLst/>
            <a:ahLst/>
            <a:cxnLst/>
            <a:rect l="l" t="t" r="r" b="b"/>
            <a:pathLst>
              <a:path w="1063871" h="454524">
                <a:moveTo>
                  <a:pt x="4816" y="454524"/>
                </a:moveTo>
                <a:cubicBezTo>
                  <a:pt x="2039" y="250835"/>
                  <a:pt x="-9232" y="146953"/>
                  <a:pt x="16776" y="72138"/>
                </a:cubicBezTo>
                <a:cubicBezTo>
                  <a:pt x="42784" y="-2677"/>
                  <a:pt x="26936" y="15797"/>
                  <a:pt x="160863" y="5637"/>
                </a:cubicBezTo>
                <a:cubicBezTo>
                  <a:pt x="294790" y="-4523"/>
                  <a:pt x="672557" y="95"/>
                  <a:pt x="820339" y="11179"/>
                </a:cubicBezTo>
                <a:cubicBezTo>
                  <a:pt x="968121" y="22263"/>
                  <a:pt x="1007838" y="1018"/>
                  <a:pt x="1047554" y="72138"/>
                </a:cubicBezTo>
                <a:cubicBezTo>
                  <a:pt x="1075586" y="143258"/>
                  <a:pt x="1059099" y="289654"/>
                  <a:pt x="1058638" y="437898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515" name="Group 55"/>
          <p:cNvGrpSpPr/>
          <p:nvPr/>
        </p:nvGrpSpPr>
        <p:grpSpPr>
          <a:xfrm>
            <a:off x="5745600" y="5261040"/>
            <a:ext cx="4768560" cy="244800"/>
            <a:chOff x="5745600" y="5261040"/>
            <a:chExt cx="4768560" cy="244800"/>
          </a:xfrm>
        </p:grpSpPr>
        <p:sp>
          <p:nvSpPr>
            <p:cNvPr id="516" name="CustomShape 56"/>
            <p:cNvSpPr/>
            <p:nvPr/>
          </p:nvSpPr>
          <p:spPr>
            <a:xfrm>
              <a:off x="5745600" y="5261040"/>
              <a:ext cx="4768560" cy="489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7" name="CustomShape 57"/>
            <p:cNvSpPr/>
            <p:nvPr/>
          </p:nvSpPr>
          <p:spPr>
            <a:xfrm>
              <a:off x="5981040" y="5289480"/>
              <a:ext cx="228600" cy="20160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8" name="CustomShape 58"/>
            <p:cNvSpPr/>
            <p:nvPr/>
          </p:nvSpPr>
          <p:spPr>
            <a:xfrm>
              <a:off x="6306120" y="5296680"/>
              <a:ext cx="213120" cy="192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9" name="CustomShape 59"/>
            <p:cNvSpPr/>
            <p:nvPr/>
          </p:nvSpPr>
          <p:spPr>
            <a:xfrm>
              <a:off x="6621120" y="5271480"/>
              <a:ext cx="173520" cy="19944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20" name="CustomShape 60"/>
            <p:cNvSpPr/>
            <p:nvPr/>
          </p:nvSpPr>
          <p:spPr>
            <a:xfrm>
              <a:off x="6878880" y="5290920"/>
              <a:ext cx="228600" cy="20160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521" name="Group 61"/>
            <p:cNvGrpSpPr/>
            <p:nvPr/>
          </p:nvGrpSpPr>
          <p:grpSpPr>
            <a:xfrm>
              <a:off x="7203960" y="5272920"/>
              <a:ext cx="1444320" cy="231120"/>
              <a:chOff x="7203960" y="5272920"/>
              <a:chExt cx="1444320" cy="231120"/>
            </a:xfrm>
          </p:grpSpPr>
          <p:sp>
            <p:nvSpPr>
              <p:cNvPr id="522" name="CustomShape 62"/>
              <p:cNvSpPr/>
              <p:nvPr/>
            </p:nvSpPr>
            <p:spPr>
              <a:xfrm>
                <a:off x="7203960" y="529812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23" name="CustomShape 63"/>
              <p:cNvSpPr/>
              <p:nvPr/>
            </p:nvSpPr>
            <p:spPr>
              <a:xfrm>
                <a:off x="7518960" y="527292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24" name="CustomShape 64"/>
              <p:cNvSpPr/>
              <p:nvPr/>
            </p:nvSpPr>
            <p:spPr>
              <a:xfrm>
                <a:off x="7834680" y="5302440"/>
                <a:ext cx="228600" cy="20160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25" name="CustomShape 65"/>
              <p:cNvSpPr/>
              <p:nvPr/>
            </p:nvSpPr>
            <p:spPr>
              <a:xfrm>
                <a:off x="8159760" y="530964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26" name="CustomShape 66"/>
              <p:cNvSpPr/>
              <p:nvPr/>
            </p:nvSpPr>
            <p:spPr>
              <a:xfrm>
                <a:off x="8474760" y="528408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527" name="Group 67"/>
            <p:cNvGrpSpPr/>
            <p:nvPr/>
          </p:nvGrpSpPr>
          <p:grpSpPr>
            <a:xfrm>
              <a:off x="8778240" y="5274720"/>
              <a:ext cx="1444320" cy="231120"/>
              <a:chOff x="8778240" y="5274720"/>
              <a:chExt cx="1444320" cy="231120"/>
            </a:xfrm>
          </p:grpSpPr>
          <p:sp>
            <p:nvSpPr>
              <p:cNvPr id="528" name="CustomShape 68"/>
              <p:cNvSpPr/>
              <p:nvPr/>
            </p:nvSpPr>
            <p:spPr>
              <a:xfrm>
                <a:off x="8778240" y="529992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29" name="CustomShape 69"/>
              <p:cNvSpPr/>
              <p:nvPr/>
            </p:nvSpPr>
            <p:spPr>
              <a:xfrm>
                <a:off x="9093240" y="527472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30" name="CustomShape 70"/>
              <p:cNvSpPr/>
              <p:nvPr/>
            </p:nvSpPr>
            <p:spPr>
              <a:xfrm>
                <a:off x="9408960" y="5304240"/>
                <a:ext cx="228600" cy="20160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31" name="CustomShape 71"/>
              <p:cNvSpPr/>
              <p:nvPr/>
            </p:nvSpPr>
            <p:spPr>
              <a:xfrm>
                <a:off x="9734040" y="531144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32" name="CustomShape 72"/>
              <p:cNvSpPr/>
              <p:nvPr/>
            </p:nvSpPr>
            <p:spPr>
              <a:xfrm>
                <a:off x="10049040" y="528588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533" name="Google Shape;461;p41"/>
          <p:cNvPicPr/>
          <p:nvPr/>
        </p:nvPicPr>
        <p:blipFill>
          <a:blip r:embed="rId5"/>
          <a:stretch/>
        </p:blipFill>
        <p:spPr>
          <a:xfrm>
            <a:off x="8454240" y="1589400"/>
            <a:ext cx="3357720" cy="3357720"/>
          </a:xfrm>
          <a:prstGeom prst="rect">
            <a:avLst/>
          </a:prstGeom>
          <a:ln>
            <a:noFill/>
          </a:ln>
        </p:spPr>
      </p:pic>
      <p:sp>
        <p:nvSpPr>
          <p:cNvPr id="534" name="CustomShape 73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5" name="CustomShape 74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36" name="圖片 9"/>
          <p:cNvPicPr/>
          <p:nvPr/>
        </p:nvPicPr>
        <p:blipFill>
          <a:blip r:embed="rId6"/>
          <a:srcRect l="-136" t="2885" r="4341" b="-174"/>
          <a:stretch/>
        </p:blipFill>
        <p:spPr>
          <a:xfrm>
            <a:off x="3352680" y="1841400"/>
            <a:ext cx="4635000" cy="233028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537" name="Group 75"/>
          <p:cNvGrpSpPr/>
          <p:nvPr/>
        </p:nvGrpSpPr>
        <p:grpSpPr>
          <a:xfrm>
            <a:off x="3199320" y="1414440"/>
            <a:ext cx="5099760" cy="3668400"/>
            <a:chOff x="3199320" y="1414440"/>
            <a:chExt cx="5099760" cy="3668400"/>
          </a:xfrm>
        </p:grpSpPr>
        <p:sp>
          <p:nvSpPr>
            <p:cNvPr id="538" name="CustomShape 76"/>
            <p:cNvSpPr/>
            <p:nvPr/>
          </p:nvSpPr>
          <p:spPr>
            <a:xfrm>
              <a:off x="4523400" y="4491360"/>
              <a:ext cx="2788920" cy="591480"/>
            </a:xfrm>
            <a:custGeom>
              <a:avLst/>
              <a:gdLst/>
              <a:ahLst/>
              <a:cxnLst/>
              <a:rect l="l" t="t" r="r" b="b"/>
              <a:pathLst>
                <a:path w="1541207" h="359920">
                  <a:moveTo>
                    <a:pt x="460127" y="30822"/>
                  </a:moveTo>
                  <a:cubicBezTo>
                    <a:pt x="484100" y="89042"/>
                    <a:pt x="515642" y="147263"/>
                    <a:pt x="460127" y="174661"/>
                  </a:cubicBezTo>
                  <a:cubicBezTo>
                    <a:pt x="404612" y="202059"/>
                    <a:pt x="224829" y="181787"/>
                    <a:pt x="127038" y="195209"/>
                  </a:cubicBezTo>
                  <a:cubicBezTo>
                    <a:pt x="29247" y="208631"/>
                    <a:pt x="-98822" y="327060"/>
                    <a:pt x="121080" y="349321"/>
                  </a:cubicBezTo>
                  <a:cubicBezTo>
                    <a:pt x="340982" y="371582"/>
                    <a:pt x="1239525" y="355922"/>
                    <a:pt x="1446447" y="328773"/>
                  </a:cubicBezTo>
                  <a:cubicBezTo>
                    <a:pt x="1653369" y="301624"/>
                    <a:pt x="1472997" y="204269"/>
                    <a:pt x="1362610" y="186428"/>
                  </a:cubicBezTo>
                  <a:cubicBezTo>
                    <a:pt x="1252223" y="168587"/>
                    <a:pt x="1012946" y="198883"/>
                    <a:pt x="932739" y="174661"/>
                  </a:cubicBezTo>
                  <a:cubicBezTo>
                    <a:pt x="852532" y="150439"/>
                    <a:pt x="953287" y="70207"/>
                    <a:pt x="881368" y="41097"/>
                  </a:cubicBezTo>
                  <a:cubicBezTo>
                    <a:pt x="809449" y="11987"/>
                    <a:pt x="655336" y="5993"/>
                    <a:pt x="501224" y="0"/>
                  </a:cubicBez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39" name="CustomShape 77"/>
            <p:cNvSpPr/>
            <p:nvPr/>
          </p:nvSpPr>
          <p:spPr>
            <a:xfrm>
              <a:off x="3199320" y="1414440"/>
              <a:ext cx="5099760" cy="3138120"/>
            </a:xfrm>
            <a:custGeom>
              <a:avLst/>
              <a:gdLst/>
              <a:ahLst/>
              <a:cxnLst/>
              <a:rect l="l" t="t" r="r" b="b"/>
              <a:pathLst>
                <a:path w="2864891" h="1930288">
                  <a:moveTo>
                    <a:pt x="1710944" y="281295"/>
                  </a:moveTo>
                  <a:cubicBezTo>
                    <a:pt x="1258210" y="277810"/>
                    <a:pt x="700654" y="293213"/>
                    <a:pt x="218679" y="339692"/>
                  </a:cubicBezTo>
                  <a:lnTo>
                    <a:pt x="209865" y="485877"/>
                  </a:lnTo>
                  <a:cubicBezTo>
                    <a:pt x="179144" y="904188"/>
                    <a:pt x="144845" y="1184809"/>
                    <a:pt x="218679" y="1373568"/>
                  </a:cubicBezTo>
                  <a:cubicBezTo>
                    <a:pt x="292513" y="1562327"/>
                    <a:pt x="359312" y="1575355"/>
                    <a:pt x="652867" y="1618433"/>
                  </a:cubicBezTo>
                  <a:cubicBezTo>
                    <a:pt x="946421" y="1661511"/>
                    <a:pt x="1649587" y="1653457"/>
                    <a:pt x="1980007" y="1632037"/>
                  </a:cubicBezTo>
                  <a:cubicBezTo>
                    <a:pt x="2310427" y="1610617"/>
                    <a:pt x="2577437" y="1572319"/>
                    <a:pt x="2635385" y="1489914"/>
                  </a:cubicBezTo>
                  <a:cubicBezTo>
                    <a:pt x="2693333" y="1407509"/>
                    <a:pt x="2699664" y="394360"/>
                    <a:pt x="2574282" y="336220"/>
                  </a:cubicBezTo>
                  <a:cubicBezTo>
                    <a:pt x="2511591" y="307151"/>
                    <a:pt x="2163678" y="284779"/>
                    <a:pt x="1710944" y="281295"/>
                  </a:cubicBezTo>
                  <a:close/>
                  <a:moveTo>
                    <a:pt x="1619055" y="30"/>
                  </a:moveTo>
                  <a:cubicBezTo>
                    <a:pt x="2084190" y="-1151"/>
                    <a:pt x="2451781" y="33466"/>
                    <a:pt x="2611434" y="112138"/>
                  </a:cubicBezTo>
                  <a:cubicBezTo>
                    <a:pt x="2930740" y="269483"/>
                    <a:pt x="2891800" y="1259184"/>
                    <a:pt x="2798345" y="1556567"/>
                  </a:cubicBezTo>
                  <a:cubicBezTo>
                    <a:pt x="2704889" y="1853949"/>
                    <a:pt x="2427638" y="1842936"/>
                    <a:pt x="2050701" y="1896433"/>
                  </a:cubicBezTo>
                  <a:cubicBezTo>
                    <a:pt x="1673765" y="1949930"/>
                    <a:pt x="871606" y="1937342"/>
                    <a:pt x="536725" y="1877551"/>
                  </a:cubicBezTo>
                  <a:cubicBezTo>
                    <a:pt x="201843" y="1817759"/>
                    <a:pt x="125049" y="1804283"/>
                    <a:pt x="41412" y="1537686"/>
                  </a:cubicBezTo>
                  <a:cubicBezTo>
                    <a:pt x="-42225" y="1271090"/>
                    <a:pt x="25056" y="595235"/>
                    <a:pt x="34902" y="277972"/>
                  </a:cubicBezTo>
                  <a:cubicBezTo>
                    <a:pt x="37071" y="236836"/>
                    <a:pt x="35040" y="171762"/>
                    <a:pt x="41411" y="102697"/>
                  </a:cubicBezTo>
                  <a:cubicBezTo>
                    <a:pt x="591240" y="38186"/>
                    <a:pt x="1153919" y="1210"/>
                    <a:pt x="1619055" y="30"/>
                  </a:cubicBezTo>
                  <a:close/>
                </a:path>
              </a:pathLst>
            </a:custGeom>
            <a:solidFill>
              <a:schemeClr val="lt1"/>
            </a:solidFill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40" name="CustomShape 78"/>
          <p:cNvSpPr/>
          <p:nvPr/>
        </p:nvSpPr>
        <p:spPr>
          <a:xfrm>
            <a:off x="4464000" y="237960"/>
            <a:ext cx="3451680" cy="51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HTML是什麼？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6" name="Google Shape;1618;p59"/>
          <p:cNvPicPr/>
          <p:nvPr/>
        </p:nvPicPr>
        <p:blipFill>
          <a:blip r:embed="rId3"/>
          <a:srcRect l="5651" r="5415"/>
          <a:stretch/>
        </p:blipFill>
        <p:spPr>
          <a:xfrm>
            <a:off x="-792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3927" name="CustomShape 1"/>
          <p:cNvSpPr/>
          <p:nvPr/>
        </p:nvSpPr>
        <p:spPr>
          <a:xfrm>
            <a:off x="6095880" y="1154880"/>
            <a:ext cx="4603320" cy="460332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28" name="Google Shape;1620;p59"/>
          <p:cNvPicPr/>
          <p:nvPr/>
        </p:nvPicPr>
        <p:blipFill>
          <a:blip r:embed="rId4"/>
          <a:stretch/>
        </p:blipFill>
        <p:spPr>
          <a:xfrm>
            <a:off x="6222240" y="1281240"/>
            <a:ext cx="4476960" cy="4476960"/>
          </a:xfrm>
          <a:prstGeom prst="rect">
            <a:avLst/>
          </a:prstGeom>
          <a:ln>
            <a:noFill/>
          </a:ln>
        </p:spPr>
      </p:pic>
      <p:sp>
        <p:nvSpPr>
          <p:cNvPr id="3929" name="CustomShape 2"/>
          <p:cNvSpPr/>
          <p:nvPr/>
        </p:nvSpPr>
        <p:spPr>
          <a:xfrm>
            <a:off x="1872000" y="2648160"/>
            <a:ext cx="4347720" cy="101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輸入網址</a:t>
            </a:r>
            <a:br>
              <a:rPr dirty="0"/>
            </a:br>
            <a:r>
              <a:rPr lang="en-US" sz="3000" b="1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你的帳號.github.io</a:t>
            </a:r>
            <a:br>
              <a:rPr dirty="0"/>
            </a:br>
            <a:r>
              <a:rPr lang="en-US" sz="3000" b="1" strike="noStrike" spc="-1" dirty="0" err="1">
                <a:solidFill>
                  <a:srgbClr val="000000"/>
                </a:solidFill>
                <a:latin typeface="Microsoft JhengHei UI"/>
                <a:ea typeface="Microsoft JhengHei UI"/>
              </a:rPr>
              <a:t>看看網頁吧</a:t>
            </a:r>
            <a:r>
              <a:rPr lang="en-US" sz="3000" b="1" strike="noStrike" spc="-1" dirty="0">
                <a:solidFill>
                  <a:srgbClr val="000000"/>
                </a:solidFill>
                <a:latin typeface="Microsoft JhengHei UI"/>
                <a:ea typeface="Microsoft JhengHei UI"/>
              </a:rPr>
              <a:t>~</a:t>
            </a:r>
            <a:endParaRPr lang="en-US" sz="30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0" name="Google Shape;279;p39"/>
          <p:cNvPicPr/>
          <p:nvPr/>
        </p:nvPicPr>
        <p:blipFill>
          <a:blip r:embed="rId3"/>
          <a:srcRect l="5651" r="5415"/>
          <a:stretch/>
        </p:blipFill>
        <p:spPr>
          <a:xfrm>
            <a:off x="1188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3931" name="CustomShape 1"/>
          <p:cNvSpPr/>
          <p:nvPr/>
        </p:nvSpPr>
        <p:spPr>
          <a:xfrm>
            <a:off x="7266960" y="1429200"/>
            <a:ext cx="4154400" cy="415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32" name="Google Shape;281;p39"/>
          <p:cNvPicPr/>
          <p:nvPr/>
        </p:nvPicPr>
        <p:blipFill>
          <a:blip r:embed="rId4"/>
          <a:stretch/>
        </p:blipFill>
        <p:spPr>
          <a:xfrm>
            <a:off x="7066440" y="1032120"/>
            <a:ext cx="4354920" cy="4354920"/>
          </a:xfrm>
          <a:prstGeom prst="rect">
            <a:avLst/>
          </a:prstGeom>
          <a:ln>
            <a:noFill/>
          </a:ln>
        </p:spPr>
      </p:pic>
      <p:sp>
        <p:nvSpPr>
          <p:cNvPr id="3933" name="CustomShape 2"/>
          <p:cNvSpPr/>
          <p:nvPr/>
        </p:nvSpPr>
        <p:spPr>
          <a:xfrm>
            <a:off x="1767960" y="2808000"/>
            <a:ext cx="5432400" cy="439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我還想要學更多～～～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3934" name="CustomShape 3"/>
          <p:cNvSpPr/>
          <p:nvPr/>
        </p:nvSpPr>
        <p:spPr>
          <a:xfrm>
            <a:off x="4330440" y="3563640"/>
            <a:ext cx="273348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Microsoft JhengHei UI"/>
                <a:ea typeface="Microsoft JhengHei UI"/>
              </a:rPr>
              <a:t>一些來不及教的東西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935" name="CustomShape 4"/>
          <p:cNvSpPr/>
          <p:nvPr/>
        </p:nvSpPr>
        <p:spPr>
          <a:xfrm>
            <a:off x="2101320" y="31798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 w="12600">
            <a:solidFill>
              <a:schemeClr val="lt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6" name="Group 1"/>
          <p:cNvGrpSpPr/>
          <p:nvPr/>
        </p:nvGrpSpPr>
        <p:grpSpPr>
          <a:xfrm>
            <a:off x="39600" y="218880"/>
            <a:ext cx="11839320" cy="6373080"/>
            <a:chOff x="39600" y="218880"/>
            <a:chExt cx="11839320" cy="6373080"/>
          </a:xfrm>
        </p:grpSpPr>
        <p:pic>
          <p:nvPicPr>
            <p:cNvPr id="3937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53200" y="119268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938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74800" y="116640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39" name="CustomShape 2"/>
            <p:cNvSpPr/>
            <p:nvPr/>
          </p:nvSpPr>
          <p:spPr>
            <a:xfrm>
              <a:off x="55440" y="112536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0" name="CustomShape 3"/>
            <p:cNvSpPr/>
            <p:nvPr/>
          </p:nvSpPr>
          <p:spPr>
            <a:xfrm>
              <a:off x="129960" y="119988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1" name="CustomShape 4"/>
            <p:cNvSpPr/>
            <p:nvPr/>
          </p:nvSpPr>
          <p:spPr>
            <a:xfrm>
              <a:off x="39600" y="106668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2" name="CustomShape 5"/>
            <p:cNvSpPr/>
            <p:nvPr/>
          </p:nvSpPr>
          <p:spPr>
            <a:xfrm>
              <a:off x="172800" y="130932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3" name="CustomShape 6"/>
            <p:cNvSpPr/>
            <p:nvPr/>
          </p:nvSpPr>
          <p:spPr>
            <a:xfrm>
              <a:off x="214200" y="135072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4" name="CustomShape 7"/>
            <p:cNvSpPr/>
            <p:nvPr/>
          </p:nvSpPr>
          <p:spPr>
            <a:xfrm>
              <a:off x="139680" y="126648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5" name="CustomShape 8"/>
            <p:cNvSpPr/>
            <p:nvPr/>
          </p:nvSpPr>
          <p:spPr>
            <a:xfrm>
              <a:off x="731880" y="125064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6" name="CustomShape 9"/>
            <p:cNvSpPr/>
            <p:nvPr/>
          </p:nvSpPr>
          <p:spPr>
            <a:xfrm>
              <a:off x="755640" y="129204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7" name="CustomShape 10"/>
            <p:cNvSpPr/>
            <p:nvPr/>
          </p:nvSpPr>
          <p:spPr>
            <a:xfrm>
              <a:off x="722160" y="122508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8" name="CustomShape 11"/>
            <p:cNvSpPr/>
            <p:nvPr/>
          </p:nvSpPr>
          <p:spPr>
            <a:xfrm>
              <a:off x="1249200" y="275868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49" name="CustomShape 12"/>
            <p:cNvSpPr/>
            <p:nvPr/>
          </p:nvSpPr>
          <p:spPr>
            <a:xfrm>
              <a:off x="1306440" y="281736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0" name="CustomShape 13"/>
            <p:cNvSpPr/>
            <p:nvPr/>
          </p:nvSpPr>
          <p:spPr>
            <a:xfrm>
              <a:off x="1231920" y="259992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1" name="CustomShape 14"/>
            <p:cNvSpPr/>
            <p:nvPr/>
          </p:nvSpPr>
          <p:spPr>
            <a:xfrm>
              <a:off x="1339920" y="289368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2" name="CustomShape 15"/>
            <p:cNvSpPr/>
            <p:nvPr/>
          </p:nvSpPr>
          <p:spPr>
            <a:xfrm>
              <a:off x="1365120" y="293508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3" name="CustomShape 16"/>
            <p:cNvSpPr/>
            <p:nvPr/>
          </p:nvSpPr>
          <p:spPr>
            <a:xfrm>
              <a:off x="1306440" y="286848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4" name="CustomShape 17"/>
            <p:cNvSpPr/>
            <p:nvPr/>
          </p:nvSpPr>
          <p:spPr>
            <a:xfrm>
              <a:off x="1582560" y="32832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5" name="CustomShape 18"/>
            <p:cNvSpPr/>
            <p:nvPr/>
          </p:nvSpPr>
          <p:spPr>
            <a:xfrm>
              <a:off x="1623960" y="36972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6" name="CustomShape 19"/>
            <p:cNvSpPr/>
            <p:nvPr/>
          </p:nvSpPr>
          <p:spPr>
            <a:xfrm>
              <a:off x="1557360" y="21888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7" name="CustomShape 20"/>
            <p:cNvSpPr/>
            <p:nvPr/>
          </p:nvSpPr>
          <p:spPr>
            <a:xfrm>
              <a:off x="1649160" y="4204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8" name="CustomShape 21"/>
            <p:cNvSpPr/>
            <p:nvPr/>
          </p:nvSpPr>
          <p:spPr>
            <a:xfrm>
              <a:off x="1665360" y="4456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59" name="CustomShape 22"/>
            <p:cNvSpPr/>
            <p:nvPr/>
          </p:nvSpPr>
          <p:spPr>
            <a:xfrm>
              <a:off x="1623960" y="40284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3960" name="Group 23"/>
            <p:cNvGrpSpPr/>
            <p:nvPr/>
          </p:nvGrpSpPr>
          <p:grpSpPr>
            <a:xfrm>
              <a:off x="1931760" y="379080"/>
              <a:ext cx="9672840" cy="1184400"/>
              <a:chOff x="1931760" y="379080"/>
              <a:chExt cx="9672840" cy="1184400"/>
            </a:xfrm>
          </p:grpSpPr>
          <p:sp>
            <p:nvSpPr>
              <p:cNvPr id="3961" name="CustomShape 24"/>
              <p:cNvSpPr/>
              <p:nvPr/>
            </p:nvSpPr>
            <p:spPr>
              <a:xfrm>
                <a:off x="22492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62" name="CustomShape 25"/>
              <p:cNvSpPr/>
              <p:nvPr/>
            </p:nvSpPr>
            <p:spPr>
              <a:xfrm>
                <a:off x="259236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63" name="CustomShape 26"/>
              <p:cNvSpPr/>
              <p:nvPr/>
            </p:nvSpPr>
            <p:spPr>
              <a:xfrm>
                <a:off x="294156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64" name="CustomShape 27"/>
              <p:cNvSpPr/>
              <p:nvPr/>
            </p:nvSpPr>
            <p:spPr>
              <a:xfrm>
                <a:off x="3292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65" name="CustomShape 28"/>
              <p:cNvSpPr/>
              <p:nvPr/>
            </p:nvSpPr>
            <p:spPr>
              <a:xfrm>
                <a:off x="3643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66" name="CustomShape 29"/>
              <p:cNvSpPr/>
              <p:nvPr/>
            </p:nvSpPr>
            <p:spPr>
              <a:xfrm>
                <a:off x="39924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67" name="CustomShape 30"/>
              <p:cNvSpPr/>
              <p:nvPr/>
            </p:nvSpPr>
            <p:spPr>
              <a:xfrm>
                <a:off x="43434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68" name="CustomShape 31"/>
              <p:cNvSpPr/>
              <p:nvPr/>
            </p:nvSpPr>
            <p:spPr>
              <a:xfrm>
                <a:off x="468612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69" name="CustomShape 32"/>
              <p:cNvSpPr/>
              <p:nvPr/>
            </p:nvSpPr>
            <p:spPr>
              <a:xfrm>
                <a:off x="503532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0" name="CustomShape 33"/>
              <p:cNvSpPr/>
              <p:nvPr/>
            </p:nvSpPr>
            <p:spPr>
              <a:xfrm>
                <a:off x="538632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1" name="CustomShape 34"/>
              <p:cNvSpPr/>
              <p:nvPr/>
            </p:nvSpPr>
            <p:spPr>
              <a:xfrm>
                <a:off x="573696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2" name="CustomShape 35"/>
              <p:cNvSpPr/>
              <p:nvPr/>
            </p:nvSpPr>
            <p:spPr>
              <a:xfrm>
                <a:off x="608652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3" name="CustomShape 36"/>
              <p:cNvSpPr/>
              <p:nvPr/>
            </p:nvSpPr>
            <p:spPr>
              <a:xfrm>
                <a:off x="643716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4" name="CustomShape 37"/>
              <p:cNvSpPr/>
              <p:nvPr/>
            </p:nvSpPr>
            <p:spPr>
              <a:xfrm>
                <a:off x="678024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5" name="CustomShape 38"/>
              <p:cNvSpPr/>
              <p:nvPr/>
            </p:nvSpPr>
            <p:spPr>
              <a:xfrm>
                <a:off x="712944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6" name="CustomShape 39"/>
              <p:cNvSpPr/>
              <p:nvPr/>
            </p:nvSpPr>
            <p:spPr>
              <a:xfrm>
                <a:off x="74800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7" name="CustomShape 40"/>
              <p:cNvSpPr/>
              <p:nvPr/>
            </p:nvSpPr>
            <p:spPr>
              <a:xfrm>
                <a:off x="78310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8" name="CustomShape 41"/>
              <p:cNvSpPr/>
              <p:nvPr/>
            </p:nvSpPr>
            <p:spPr>
              <a:xfrm>
                <a:off x="81802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79" name="CustomShape 42"/>
              <p:cNvSpPr/>
              <p:nvPr/>
            </p:nvSpPr>
            <p:spPr>
              <a:xfrm>
                <a:off x="85312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0" name="CustomShape 43"/>
              <p:cNvSpPr/>
              <p:nvPr/>
            </p:nvSpPr>
            <p:spPr>
              <a:xfrm>
                <a:off x="887400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1" name="CustomShape 44"/>
              <p:cNvSpPr/>
              <p:nvPr/>
            </p:nvSpPr>
            <p:spPr>
              <a:xfrm>
                <a:off x="9223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2" name="CustomShape 45"/>
              <p:cNvSpPr/>
              <p:nvPr/>
            </p:nvSpPr>
            <p:spPr>
              <a:xfrm>
                <a:off x="9574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3" name="CustomShape 46"/>
              <p:cNvSpPr/>
              <p:nvPr/>
            </p:nvSpPr>
            <p:spPr>
              <a:xfrm>
                <a:off x="992484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4" name="CustomShape 47"/>
              <p:cNvSpPr/>
              <p:nvPr/>
            </p:nvSpPr>
            <p:spPr>
              <a:xfrm>
                <a:off x="1027404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5" name="CustomShape 48"/>
              <p:cNvSpPr/>
              <p:nvPr/>
            </p:nvSpPr>
            <p:spPr>
              <a:xfrm>
                <a:off x="1061712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6" name="CustomShape 49"/>
              <p:cNvSpPr/>
              <p:nvPr/>
            </p:nvSpPr>
            <p:spPr>
              <a:xfrm>
                <a:off x="1096776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7" name="CustomShape 50"/>
              <p:cNvSpPr/>
              <p:nvPr/>
            </p:nvSpPr>
            <p:spPr>
              <a:xfrm>
                <a:off x="1131732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8" name="CustomShape 51"/>
              <p:cNvSpPr/>
              <p:nvPr/>
            </p:nvSpPr>
            <p:spPr>
              <a:xfrm>
                <a:off x="1941480" y="39492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9" name="CustomShape 52"/>
              <p:cNvSpPr/>
              <p:nvPr/>
            </p:nvSpPr>
            <p:spPr>
              <a:xfrm>
                <a:off x="1957320" y="41256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90" name="CustomShape 53"/>
              <p:cNvSpPr/>
              <p:nvPr/>
            </p:nvSpPr>
            <p:spPr>
              <a:xfrm>
                <a:off x="1931760" y="37908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3991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81640" y="403416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992" name="Google Shape;425;p41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3993" name="CustomShape 54"/>
          <p:cNvSpPr/>
          <p:nvPr/>
        </p:nvSpPr>
        <p:spPr>
          <a:xfrm>
            <a:off x="4658760" y="22464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前端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994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95" name="CustomShape 56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96" name="Picture 2"/>
          <p:cNvPicPr/>
          <p:nvPr/>
        </p:nvPicPr>
        <p:blipFill>
          <a:blip r:embed="rId5"/>
          <a:stretch/>
        </p:blipFill>
        <p:spPr>
          <a:xfrm>
            <a:off x="2563200" y="1923840"/>
            <a:ext cx="1614600" cy="1614600"/>
          </a:xfrm>
          <a:prstGeom prst="rect">
            <a:avLst/>
          </a:prstGeom>
          <a:ln>
            <a:noFill/>
          </a:ln>
        </p:spPr>
      </p:pic>
      <p:pic>
        <p:nvPicPr>
          <p:cNvPr id="3997" name="Picture 4"/>
          <p:cNvPicPr/>
          <p:nvPr/>
        </p:nvPicPr>
        <p:blipFill>
          <a:blip r:embed="rId6"/>
          <a:stretch/>
        </p:blipFill>
        <p:spPr>
          <a:xfrm>
            <a:off x="4948920" y="1920960"/>
            <a:ext cx="1666080" cy="1666080"/>
          </a:xfrm>
          <a:prstGeom prst="rect">
            <a:avLst/>
          </a:prstGeom>
          <a:ln>
            <a:noFill/>
          </a:ln>
        </p:spPr>
      </p:pic>
      <p:pic>
        <p:nvPicPr>
          <p:cNvPr id="3998" name="Picture 6"/>
          <p:cNvPicPr/>
          <p:nvPr/>
        </p:nvPicPr>
        <p:blipFill>
          <a:blip r:embed="rId7"/>
          <a:stretch/>
        </p:blipFill>
        <p:spPr>
          <a:xfrm>
            <a:off x="2600640" y="3717720"/>
            <a:ext cx="3789360" cy="2084040"/>
          </a:xfrm>
          <a:prstGeom prst="rect">
            <a:avLst/>
          </a:prstGeom>
          <a:ln>
            <a:noFill/>
          </a:ln>
        </p:spPr>
      </p:pic>
      <p:sp>
        <p:nvSpPr>
          <p:cNvPr id="3999" name="CustomShape 57"/>
          <p:cNvSpPr/>
          <p:nvPr/>
        </p:nvSpPr>
        <p:spPr>
          <a:xfrm>
            <a:off x="7195320" y="2831760"/>
            <a:ext cx="333684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116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今天講的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 html / CSS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只是基本介紹中的基本介紹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u="sng" strike="noStrike" spc="-1" dirty="0">
                <a:solidFill>
                  <a:srgbClr val="0563C1"/>
                </a:solidFill>
                <a:uFillTx/>
                <a:latin typeface="Arial"/>
                <a:ea typeface="Arial"/>
                <a:hlinkClick r:id="rId8"/>
              </a:rPr>
              <a:t>MDN Web Docs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0" name="Group 1"/>
          <p:cNvGrpSpPr/>
          <p:nvPr/>
        </p:nvGrpSpPr>
        <p:grpSpPr>
          <a:xfrm>
            <a:off x="39600" y="218880"/>
            <a:ext cx="11839320" cy="6373080"/>
            <a:chOff x="39600" y="218880"/>
            <a:chExt cx="11839320" cy="6373080"/>
          </a:xfrm>
        </p:grpSpPr>
        <p:pic>
          <p:nvPicPr>
            <p:cNvPr id="4001" name="Google Shape;867;p48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53200" y="119268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002" name="Google Shape;868;p48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74800" y="116640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003" name="CustomShape 2"/>
            <p:cNvSpPr/>
            <p:nvPr/>
          </p:nvSpPr>
          <p:spPr>
            <a:xfrm>
              <a:off x="55440" y="112536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04" name="CustomShape 3"/>
            <p:cNvSpPr/>
            <p:nvPr/>
          </p:nvSpPr>
          <p:spPr>
            <a:xfrm>
              <a:off x="129960" y="119988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05" name="CustomShape 4"/>
            <p:cNvSpPr/>
            <p:nvPr/>
          </p:nvSpPr>
          <p:spPr>
            <a:xfrm>
              <a:off x="39600" y="106668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06" name="CustomShape 5"/>
            <p:cNvSpPr/>
            <p:nvPr/>
          </p:nvSpPr>
          <p:spPr>
            <a:xfrm>
              <a:off x="172800" y="130932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07" name="CustomShape 6"/>
            <p:cNvSpPr/>
            <p:nvPr/>
          </p:nvSpPr>
          <p:spPr>
            <a:xfrm>
              <a:off x="214200" y="135072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08" name="CustomShape 7"/>
            <p:cNvSpPr/>
            <p:nvPr/>
          </p:nvSpPr>
          <p:spPr>
            <a:xfrm>
              <a:off x="139680" y="126648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09" name="CustomShape 8"/>
            <p:cNvSpPr/>
            <p:nvPr/>
          </p:nvSpPr>
          <p:spPr>
            <a:xfrm>
              <a:off x="731880" y="125064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0" name="CustomShape 9"/>
            <p:cNvSpPr/>
            <p:nvPr/>
          </p:nvSpPr>
          <p:spPr>
            <a:xfrm>
              <a:off x="755640" y="129204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1" name="CustomShape 10"/>
            <p:cNvSpPr/>
            <p:nvPr/>
          </p:nvSpPr>
          <p:spPr>
            <a:xfrm>
              <a:off x="722160" y="122508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2" name="CustomShape 11"/>
            <p:cNvSpPr/>
            <p:nvPr/>
          </p:nvSpPr>
          <p:spPr>
            <a:xfrm>
              <a:off x="1249200" y="275868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3" name="CustomShape 12"/>
            <p:cNvSpPr/>
            <p:nvPr/>
          </p:nvSpPr>
          <p:spPr>
            <a:xfrm>
              <a:off x="1306440" y="281736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4" name="CustomShape 13"/>
            <p:cNvSpPr/>
            <p:nvPr/>
          </p:nvSpPr>
          <p:spPr>
            <a:xfrm>
              <a:off x="1231920" y="259992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5" name="CustomShape 14"/>
            <p:cNvSpPr/>
            <p:nvPr/>
          </p:nvSpPr>
          <p:spPr>
            <a:xfrm>
              <a:off x="1339920" y="289368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6" name="CustomShape 15"/>
            <p:cNvSpPr/>
            <p:nvPr/>
          </p:nvSpPr>
          <p:spPr>
            <a:xfrm>
              <a:off x="1365120" y="293508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7" name="CustomShape 16"/>
            <p:cNvSpPr/>
            <p:nvPr/>
          </p:nvSpPr>
          <p:spPr>
            <a:xfrm>
              <a:off x="1306440" y="286848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8" name="CustomShape 17"/>
            <p:cNvSpPr/>
            <p:nvPr/>
          </p:nvSpPr>
          <p:spPr>
            <a:xfrm>
              <a:off x="1582560" y="32832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9" name="CustomShape 18"/>
            <p:cNvSpPr/>
            <p:nvPr/>
          </p:nvSpPr>
          <p:spPr>
            <a:xfrm>
              <a:off x="1623960" y="36972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20" name="CustomShape 19"/>
            <p:cNvSpPr/>
            <p:nvPr/>
          </p:nvSpPr>
          <p:spPr>
            <a:xfrm>
              <a:off x="1557360" y="21888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21" name="CustomShape 20"/>
            <p:cNvSpPr/>
            <p:nvPr/>
          </p:nvSpPr>
          <p:spPr>
            <a:xfrm>
              <a:off x="1649160" y="4204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22" name="CustomShape 21"/>
            <p:cNvSpPr/>
            <p:nvPr/>
          </p:nvSpPr>
          <p:spPr>
            <a:xfrm>
              <a:off x="1665360" y="44568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23" name="CustomShape 22"/>
            <p:cNvSpPr/>
            <p:nvPr/>
          </p:nvSpPr>
          <p:spPr>
            <a:xfrm>
              <a:off x="1623960" y="40284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4024" name="Group 23"/>
            <p:cNvGrpSpPr/>
            <p:nvPr/>
          </p:nvGrpSpPr>
          <p:grpSpPr>
            <a:xfrm>
              <a:off x="1931760" y="379080"/>
              <a:ext cx="9672840" cy="1184400"/>
              <a:chOff x="1931760" y="379080"/>
              <a:chExt cx="9672840" cy="1184400"/>
            </a:xfrm>
          </p:grpSpPr>
          <p:sp>
            <p:nvSpPr>
              <p:cNvPr id="4025" name="CustomShape 24"/>
              <p:cNvSpPr/>
              <p:nvPr/>
            </p:nvSpPr>
            <p:spPr>
              <a:xfrm>
                <a:off x="22492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26" name="CustomShape 25"/>
              <p:cNvSpPr/>
              <p:nvPr/>
            </p:nvSpPr>
            <p:spPr>
              <a:xfrm>
                <a:off x="259236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27" name="CustomShape 26"/>
              <p:cNvSpPr/>
              <p:nvPr/>
            </p:nvSpPr>
            <p:spPr>
              <a:xfrm>
                <a:off x="294156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28" name="CustomShape 27"/>
              <p:cNvSpPr/>
              <p:nvPr/>
            </p:nvSpPr>
            <p:spPr>
              <a:xfrm>
                <a:off x="3292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29" name="CustomShape 28"/>
              <p:cNvSpPr/>
              <p:nvPr/>
            </p:nvSpPr>
            <p:spPr>
              <a:xfrm>
                <a:off x="3643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0" name="CustomShape 29"/>
              <p:cNvSpPr/>
              <p:nvPr/>
            </p:nvSpPr>
            <p:spPr>
              <a:xfrm>
                <a:off x="39924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1" name="CustomShape 30"/>
              <p:cNvSpPr/>
              <p:nvPr/>
            </p:nvSpPr>
            <p:spPr>
              <a:xfrm>
                <a:off x="43434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2" name="CustomShape 31"/>
              <p:cNvSpPr/>
              <p:nvPr/>
            </p:nvSpPr>
            <p:spPr>
              <a:xfrm>
                <a:off x="468612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3" name="CustomShape 32"/>
              <p:cNvSpPr/>
              <p:nvPr/>
            </p:nvSpPr>
            <p:spPr>
              <a:xfrm>
                <a:off x="503532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4" name="CustomShape 33"/>
              <p:cNvSpPr/>
              <p:nvPr/>
            </p:nvSpPr>
            <p:spPr>
              <a:xfrm>
                <a:off x="538632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5" name="CustomShape 34"/>
              <p:cNvSpPr/>
              <p:nvPr/>
            </p:nvSpPr>
            <p:spPr>
              <a:xfrm>
                <a:off x="573696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6" name="CustomShape 35"/>
              <p:cNvSpPr/>
              <p:nvPr/>
            </p:nvSpPr>
            <p:spPr>
              <a:xfrm>
                <a:off x="608652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7" name="CustomShape 36"/>
              <p:cNvSpPr/>
              <p:nvPr/>
            </p:nvSpPr>
            <p:spPr>
              <a:xfrm>
                <a:off x="643716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8" name="CustomShape 37"/>
              <p:cNvSpPr/>
              <p:nvPr/>
            </p:nvSpPr>
            <p:spPr>
              <a:xfrm>
                <a:off x="678024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39" name="CustomShape 38"/>
              <p:cNvSpPr/>
              <p:nvPr/>
            </p:nvSpPr>
            <p:spPr>
              <a:xfrm>
                <a:off x="712944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0" name="CustomShape 39"/>
              <p:cNvSpPr/>
              <p:nvPr/>
            </p:nvSpPr>
            <p:spPr>
              <a:xfrm>
                <a:off x="74800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1" name="CustomShape 40"/>
              <p:cNvSpPr/>
              <p:nvPr/>
            </p:nvSpPr>
            <p:spPr>
              <a:xfrm>
                <a:off x="78310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2" name="CustomShape 41"/>
              <p:cNvSpPr/>
              <p:nvPr/>
            </p:nvSpPr>
            <p:spPr>
              <a:xfrm>
                <a:off x="81802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3" name="CustomShape 42"/>
              <p:cNvSpPr/>
              <p:nvPr/>
            </p:nvSpPr>
            <p:spPr>
              <a:xfrm>
                <a:off x="853128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4" name="CustomShape 43"/>
              <p:cNvSpPr/>
              <p:nvPr/>
            </p:nvSpPr>
            <p:spPr>
              <a:xfrm>
                <a:off x="887400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5" name="CustomShape 44"/>
              <p:cNvSpPr/>
              <p:nvPr/>
            </p:nvSpPr>
            <p:spPr>
              <a:xfrm>
                <a:off x="9223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6" name="CustomShape 45"/>
              <p:cNvSpPr/>
              <p:nvPr/>
            </p:nvSpPr>
            <p:spPr>
              <a:xfrm>
                <a:off x="957420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7" name="CustomShape 46"/>
              <p:cNvSpPr/>
              <p:nvPr/>
            </p:nvSpPr>
            <p:spPr>
              <a:xfrm>
                <a:off x="992484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8" name="CustomShape 47"/>
              <p:cNvSpPr/>
              <p:nvPr/>
            </p:nvSpPr>
            <p:spPr>
              <a:xfrm>
                <a:off x="1027404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9" name="CustomShape 48"/>
              <p:cNvSpPr/>
              <p:nvPr/>
            </p:nvSpPr>
            <p:spPr>
              <a:xfrm>
                <a:off x="1061712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50" name="CustomShape 49"/>
              <p:cNvSpPr/>
              <p:nvPr/>
            </p:nvSpPr>
            <p:spPr>
              <a:xfrm>
                <a:off x="10967760" y="129996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51" name="CustomShape 50"/>
              <p:cNvSpPr/>
              <p:nvPr/>
            </p:nvSpPr>
            <p:spPr>
              <a:xfrm>
                <a:off x="11317320" y="129996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52" name="CustomShape 51"/>
              <p:cNvSpPr/>
              <p:nvPr/>
            </p:nvSpPr>
            <p:spPr>
              <a:xfrm>
                <a:off x="1941480" y="39492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53" name="CustomShape 52"/>
              <p:cNvSpPr/>
              <p:nvPr/>
            </p:nvSpPr>
            <p:spPr>
              <a:xfrm>
                <a:off x="1957320" y="41256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54" name="CustomShape 53"/>
              <p:cNvSpPr/>
              <p:nvPr/>
            </p:nvSpPr>
            <p:spPr>
              <a:xfrm>
                <a:off x="1931760" y="37908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4055" name="Google Shape;921;p48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81640" y="403416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4056" name="Google Shape;425;p41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4057" name="CustomShape 54"/>
          <p:cNvSpPr/>
          <p:nvPr/>
        </p:nvSpPr>
        <p:spPr>
          <a:xfrm>
            <a:off x="4658760" y="22464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後端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4058" name="CustomShape 55"/>
          <p:cNvSpPr/>
          <p:nvPr/>
        </p:nvSpPr>
        <p:spPr>
          <a:xfrm>
            <a:off x="431532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59" name="CustomShape 56"/>
          <p:cNvSpPr/>
          <p:nvPr/>
        </p:nvSpPr>
        <p:spPr>
          <a:xfrm flipH="1">
            <a:off x="7636680" y="19152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60" name="CustomShape 57"/>
          <p:cNvSpPr/>
          <p:nvPr/>
        </p:nvSpPr>
        <p:spPr>
          <a:xfrm>
            <a:off x="3120120" y="2530440"/>
            <a:ext cx="6831720" cy="16913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後端</a:t>
            </a:r>
            <a:r>
              <a:rPr lang="en-US" sz="26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： </a:t>
            </a:r>
            <a:r>
              <a:rPr lang="en-US" sz="26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php</a:t>
            </a:r>
            <a:r>
              <a:rPr lang="en-US" sz="26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 / Python Flask or Django / </a:t>
            </a:r>
            <a:r>
              <a:rPr lang="en-US" sz="26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node.js</a:t>
            </a:r>
            <a:r>
              <a:rPr lang="en-US" sz="26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 / Go …….</a:t>
            </a:r>
            <a:endParaRPr lang="en-US" sz="2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600" b="0" strike="noStrike" spc="-1" dirty="0">
              <a:latin typeface="Arial"/>
            </a:endParaRPr>
          </a:p>
          <a:p>
            <a:pPr marL="285840" indent="-2811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資料庫：MySQL</a:t>
            </a:r>
            <a:r>
              <a:rPr lang="en-US" sz="26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 / MongoDB ……</a:t>
            </a:r>
            <a:endParaRPr lang="en-US" sz="2600" b="0" strike="noStrike" spc="-1" dirty="0">
              <a:latin typeface="Arial"/>
            </a:endParaRPr>
          </a:p>
        </p:txBody>
      </p:sp>
      <p:sp>
        <p:nvSpPr>
          <p:cNvPr id="4061" name="CustomShape 58"/>
          <p:cNvSpPr/>
          <p:nvPr/>
        </p:nvSpPr>
        <p:spPr>
          <a:xfrm>
            <a:off x="4536000" y="3240000"/>
            <a:ext cx="176760" cy="38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2" name="Google Shape;279;p39"/>
          <p:cNvPicPr/>
          <p:nvPr/>
        </p:nvPicPr>
        <p:blipFill>
          <a:blip r:embed="rId3"/>
          <a:srcRect l="5651" r="5415"/>
          <a:stretch/>
        </p:blipFill>
        <p:spPr>
          <a:xfrm>
            <a:off x="11880" y="0"/>
            <a:ext cx="12195360" cy="6853320"/>
          </a:xfrm>
          <a:prstGeom prst="rect">
            <a:avLst/>
          </a:prstGeom>
          <a:ln>
            <a:noFill/>
          </a:ln>
        </p:spPr>
      </p:pic>
      <p:sp>
        <p:nvSpPr>
          <p:cNvPr id="4063" name="CustomShape 1"/>
          <p:cNvSpPr/>
          <p:nvPr/>
        </p:nvSpPr>
        <p:spPr>
          <a:xfrm>
            <a:off x="7266960" y="1429200"/>
            <a:ext cx="4154400" cy="415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064" name="Google Shape;281;p39"/>
          <p:cNvPicPr/>
          <p:nvPr/>
        </p:nvPicPr>
        <p:blipFill>
          <a:blip r:embed="rId4"/>
          <a:stretch/>
        </p:blipFill>
        <p:spPr>
          <a:xfrm>
            <a:off x="7066440" y="1032120"/>
            <a:ext cx="4354920" cy="4354920"/>
          </a:xfrm>
          <a:prstGeom prst="rect">
            <a:avLst/>
          </a:prstGeom>
          <a:ln>
            <a:noFill/>
          </a:ln>
        </p:spPr>
      </p:pic>
      <p:sp>
        <p:nvSpPr>
          <p:cNvPr id="4065" name="CustomShape 2"/>
          <p:cNvSpPr/>
          <p:nvPr/>
        </p:nvSpPr>
        <p:spPr>
          <a:xfrm>
            <a:off x="1767960" y="2520000"/>
            <a:ext cx="5432400" cy="72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500" b="1" strike="noStrike" spc="-1">
                <a:solidFill>
                  <a:srgbClr val="000000"/>
                </a:solidFill>
                <a:latin typeface="Ink Free"/>
                <a:ea typeface="DejaVu Sans"/>
              </a:rPr>
              <a:t>END</a:t>
            </a:r>
            <a:endParaRPr lang="en-US" sz="5500" b="0" strike="noStrike" spc="-1">
              <a:latin typeface="Arial"/>
            </a:endParaRPr>
          </a:p>
        </p:txBody>
      </p:sp>
      <p:sp>
        <p:nvSpPr>
          <p:cNvPr id="4066" name="CustomShape 3"/>
          <p:cNvSpPr/>
          <p:nvPr/>
        </p:nvSpPr>
        <p:spPr>
          <a:xfrm>
            <a:off x="2736360" y="3651120"/>
            <a:ext cx="409716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4067" name="CustomShape 4"/>
          <p:cNvSpPr/>
          <p:nvPr/>
        </p:nvSpPr>
        <p:spPr>
          <a:xfrm>
            <a:off x="2101320" y="3179880"/>
            <a:ext cx="5100840" cy="381240"/>
          </a:xfrm>
          <a:custGeom>
            <a:avLst/>
            <a:gdLst/>
            <a:ahLst/>
            <a:cxnLst/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 w="12600">
            <a:solidFill>
              <a:schemeClr val="lt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542" name="Google Shape;370;p41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43" name="Google Shape;371;p41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544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45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46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47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48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49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0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1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2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3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4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5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6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7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8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9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0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1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2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3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4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565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566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7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8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9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0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1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2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3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4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5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6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7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8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9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0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1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2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3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4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5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6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7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8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9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90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91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92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93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94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95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596" name="Google Shape;424;p41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597" name="Google Shape;425;p41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598" name="CustomShape 54"/>
          <p:cNvSpPr/>
          <p:nvPr/>
        </p:nvSpPr>
        <p:spPr>
          <a:xfrm>
            <a:off x="2782080" y="217080"/>
            <a:ext cx="7581600" cy="54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697DA9"/>
                </a:solidFill>
                <a:latin typeface="Arial"/>
                <a:ea typeface="Arial"/>
              </a:rPr>
              <a:t>Google Chrome的新分頁就是長這樣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99" name="CustomShape 55"/>
          <p:cNvSpPr/>
          <p:nvPr/>
        </p:nvSpPr>
        <p:spPr>
          <a:xfrm>
            <a:off x="2694240" y="23328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0" name="CustomShape 56"/>
          <p:cNvSpPr/>
          <p:nvPr/>
        </p:nvSpPr>
        <p:spPr>
          <a:xfrm flipH="1">
            <a:off x="10079280" y="226440"/>
            <a:ext cx="338760" cy="573840"/>
          </a:xfrm>
          <a:custGeom>
            <a:avLst/>
            <a:gdLst/>
            <a:ahLst/>
            <a:cxnLst/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560">
            <a:solidFill>
              <a:srgbClr val="697DA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1" name="CustomShape 57"/>
          <p:cNvSpPr/>
          <p:nvPr/>
        </p:nvSpPr>
        <p:spPr>
          <a:xfrm>
            <a:off x="8654760" y="4641840"/>
            <a:ext cx="1910160" cy="623880"/>
          </a:xfrm>
          <a:custGeom>
            <a:avLst/>
            <a:gdLst/>
            <a:ahLst/>
            <a:cxnLst/>
            <a:rect l="l" t="t" r="r" b="b"/>
            <a:pathLst>
              <a:path w="1063871" h="454524">
                <a:moveTo>
                  <a:pt x="4816" y="454524"/>
                </a:moveTo>
                <a:cubicBezTo>
                  <a:pt x="2039" y="250835"/>
                  <a:pt x="-9232" y="146953"/>
                  <a:pt x="16776" y="72138"/>
                </a:cubicBezTo>
                <a:cubicBezTo>
                  <a:pt x="42784" y="-2677"/>
                  <a:pt x="26936" y="15797"/>
                  <a:pt x="160863" y="5637"/>
                </a:cubicBezTo>
                <a:cubicBezTo>
                  <a:pt x="294790" y="-4523"/>
                  <a:pt x="672557" y="95"/>
                  <a:pt x="820339" y="11179"/>
                </a:cubicBezTo>
                <a:cubicBezTo>
                  <a:pt x="968121" y="22263"/>
                  <a:pt x="1007838" y="1018"/>
                  <a:pt x="1047554" y="72138"/>
                </a:cubicBezTo>
                <a:cubicBezTo>
                  <a:pt x="1075586" y="143258"/>
                  <a:pt x="1059099" y="289654"/>
                  <a:pt x="1058638" y="437898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02" name="Group 58"/>
          <p:cNvGrpSpPr/>
          <p:nvPr/>
        </p:nvGrpSpPr>
        <p:grpSpPr>
          <a:xfrm>
            <a:off x="5745600" y="5261040"/>
            <a:ext cx="4768560" cy="244800"/>
            <a:chOff x="5745600" y="5261040"/>
            <a:chExt cx="4768560" cy="244800"/>
          </a:xfrm>
        </p:grpSpPr>
        <p:sp>
          <p:nvSpPr>
            <p:cNvPr id="603" name="CustomShape 59"/>
            <p:cNvSpPr/>
            <p:nvPr/>
          </p:nvSpPr>
          <p:spPr>
            <a:xfrm>
              <a:off x="5745600" y="5261040"/>
              <a:ext cx="4768560" cy="489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4" name="CustomShape 60"/>
            <p:cNvSpPr/>
            <p:nvPr/>
          </p:nvSpPr>
          <p:spPr>
            <a:xfrm>
              <a:off x="5981040" y="5289480"/>
              <a:ext cx="228600" cy="20160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5" name="CustomShape 61"/>
            <p:cNvSpPr/>
            <p:nvPr/>
          </p:nvSpPr>
          <p:spPr>
            <a:xfrm>
              <a:off x="6306120" y="5296680"/>
              <a:ext cx="213120" cy="192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6" name="CustomShape 62"/>
            <p:cNvSpPr/>
            <p:nvPr/>
          </p:nvSpPr>
          <p:spPr>
            <a:xfrm>
              <a:off x="6621120" y="5271480"/>
              <a:ext cx="173520" cy="19944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7" name="CustomShape 63"/>
            <p:cNvSpPr/>
            <p:nvPr/>
          </p:nvSpPr>
          <p:spPr>
            <a:xfrm>
              <a:off x="6878880" y="5290920"/>
              <a:ext cx="228600" cy="20160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608" name="Group 64"/>
            <p:cNvGrpSpPr/>
            <p:nvPr/>
          </p:nvGrpSpPr>
          <p:grpSpPr>
            <a:xfrm>
              <a:off x="7203960" y="5272920"/>
              <a:ext cx="1444320" cy="231120"/>
              <a:chOff x="7203960" y="5272920"/>
              <a:chExt cx="1444320" cy="231120"/>
            </a:xfrm>
          </p:grpSpPr>
          <p:sp>
            <p:nvSpPr>
              <p:cNvPr id="609" name="CustomShape 65"/>
              <p:cNvSpPr/>
              <p:nvPr/>
            </p:nvSpPr>
            <p:spPr>
              <a:xfrm>
                <a:off x="7203960" y="529812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10" name="CustomShape 66"/>
              <p:cNvSpPr/>
              <p:nvPr/>
            </p:nvSpPr>
            <p:spPr>
              <a:xfrm>
                <a:off x="7518960" y="527292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11" name="CustomShape 67"/>
              <p:cNvSpPr/>
              <p:nvPr/>
            </p:nvSpPr>
            <p:spPr>
              <a:xfrm>
                <a:off x="7834680" y="5302440"/>
                <a:ext cx="228600" cy="20160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12" name="CustomShape 68"/>
              <p:cNvSpPr/>
              <p:nvPr/>
            </p:nvSpPr>
            <p:spPr>
              <a:xfrm>
                <a:off x="8159760" y="530964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13" name="CustomShape 69"/>
              <p:cNvSpPr/>
              <p:nvPr/>
            </p:nvSpPr>
            <p:spPr>
              <a:xfrm>
                <a:off x="8474760" y="528408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614" name="Group 70"/>
            <p:cNvGrpSpPr/>
            <p:nvPr/>
          </p:nvGrpSpPr>
          <p:grpSpPr>
            <a:xfrm>
              <a:off x="8778240" y="5274720"/>
              <a:ext cx="1444320" cy="231120"/>
              <a:chOff x="8778240" y="5274720"/>
              <a:chExt cx="1444320" cy="231120"/>
            </a:xfrm>
          </p:grpSpPr>
          <p:sp>
            <p:nvSpPr>
              <p:cNvPr id="615" name="CustomShape 71"/>
              <p:cNvSpPr/>
              <p:nvPr/>
            </p:nvSpPr>
            <p:spPr>
              <a:xfrm>
                <a:off x="8778240" y="529992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16" name="CustomShape 72"/>
              <p:cNvSpPr/>
              <p:nvPr/>
            </p:nvSpPr>
            <p:spPr>
              <a:xfrm>
                <a:off x="9093240" y="527472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17" name="CustomShape 73"/>
              <p:cNvSpPr/>
              <p:nvPr/>
            </p:nvSpPr>
            <p:spPr>
              <a:xfrm>
                <a:off x="9408960" y="5304240"/>
                <a:ext cx="228600" cy="20160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18" name="CustomShape 74"/>
              <p:cNvSpPr/>
              <p:nvPr/>
            </p:nvSpPr>
            <p:spPr>
              <a:xfrm>
                <a:off x="9734040" y="531144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19" name="CustomShape 75"/>
              <p:cNvSpPr/>
              <p:nvPr/>
            </p:nvSpPr>
            <p:spPr>
              <a:xfrm>
                <a:off x="10049040" y="528588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620" name="Google Shape;461;p41"/>
          <p:cNvPicPr/>
          <p:nvPr/>
        </p:nvPicPr>
        <p:blipFill>
          <a:blip r:embed="rId5"/>
          <a:stretch/>
        </p:blipFill>
        <p:spPr>
          <a:xfrm>
            <a:off x="8454240" y="1589400"/>
            <a:ext cx="3357720" cy="3357720"/>
          </a:xfrm>
          <a:prstGeom prst="rect">
            <a:avLst/>
          </a:prstGeom>
          <a:ln>
            <a:noFill/>
          </a:ln>
        </p:spPr>
      </p:pic>
      <p:sp>
        <p:nvSpPr>
          <p:cNvPr id="621" name="CustomShape 76"/>
          <p:cNvSpPr/>
          <p:nvPr/>
        </p:nvSpPr>
        <p:spPr>
          <a:xfrm>
            <a:off x="2505960" y="5176080"/>
            <a:ext cx="352584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看起來是不是很複雜呢？</a:t>
            </a:r>
            <a:endParaRPr lang="en-US" sz="2200" b="0" strike="noStrike" spc="-1">
              <a:latin typeface="Arial"/>
            </a:endParaRPr>
          </a:p>
        </p:txBody>
      </p:sp>
      <p:pic>
        <p:nvPicPr>
          <p:cNvPr id="622" name="圖片 3"/>
          <p:cNvPicPr/>
          <p:nvPr/>
        </p:nvPicPr>
        <p:blipFill>
          <a:blip r:embed="rId6"/>
          <a:stretch/>
        </p:blipFill>
        <p:spPr>
          <a:xfrm>
            <a:off x="2721600" y="1351080"/>
            <a:ext cx="5508720" cy="3821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3" name="Group 1"/>
          <p:cNvGrpSpPr/>
          <p:nvPr/>
        </p:nvGrpSpPr>
        <p:grpSpPr>
          <a:xfrm>
            <a:off x="-7920" y="-109440"/>
            <a:ext cx="11839320" cy="6373080"/>
            <a:chOff x="-7920" y="-109440"/>
            <a:chExt cx="11839320" cy="6373080"/>
          </a:xfrm>
        </p:grpSpPr>
        <p:pic>
          <p:nvPicPr>
            <p:cNvPr id="624" name="Google Shape;370;p41"/>
            <p:cNvPicPr/>
            <p:nvPr/>
          </p:nvPicPr>
          <p:blipFill>
            <a:blip r:embed="rId3"/>
            <a:srcRect b="68948"/>
            <a:stretch/>
          </p:blipFill>
          <p:spPr>
            <a:xfrm>
              <a:off x="1705680" y="864360"/>
              <a:ext cx="10097280" cy="947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25" name="Google Shape;371;p41"/>
            <p:cNvPicPr/>
            <p:nvPr/>
          </p:nvPicPr>
          <p:blipFill>
            <a:blip r:embed="rId3"/>
            <a:srcRect b="64968"/>
            <a:stretch/>
          </p:blipFill>
          <p:spPr>
            <a:xfrm>
              <a:off x="1727280" y="838080"/>
              <a:ext cx="10097280" cy="2862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626" name="CustomShape 2"/>
            <p:cNvSpPr/>
            <p:nvPr/>
          </p:nvSpPr>
          <p:spPr>
            <a:xfrm>
              <a:off x="7920" y="797040"/>
              <a:ext cx="1312920" cy="1319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7" name="CustomShape 3"/>
            <p:cNvSpPr/>
            <p:nvPr/>
          </p:nvSpPr>
          <p:spPr>
            <a:xfrm>
              <a:off x="82440" y="871560"/>
              <a:ext cx="1314360" cy="1311480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8" name="CustomShape 4"/>
            <p:cNvSpPr/>
            <p:nvPr/>
          </p:nvSpPr>
          <p:spPr>
            <a:xfrm>
              <a:off x="-7920" y="738360"/>
              <a:ext cx="1338480" cy="1436760"/>
            </a:xfrm>
            <a:custGeom>
              <a:avLst/>
              <a:gdLst/>
              <a:ahLst/>
              <a:cxnLst/>
              <a:rect l="l" t="t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9" name="CustomShape 5"/>
            <p:cNvSpPr/>
            <p:nvPr/>
          </p:nvSpPr>
          <p:spPr>
            <a:xfrm>
              <a:off x="125280" y="981000"/>
              <a:ext cx="436680" cy="7826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0" name="CustomShape 6"/>
            <p:cNvSpPr/>
            <p:nvPr/>
          </p:nvSpPr>
          <p:spPr>
            <a:xfrm>
              <a:off x="166680" y="1022400"/>
              <a:ext cx="436680" cy="784440"/>
            </a:xfrm>
            <a:custGeom>
              <a:avLst/>
              <a:gdLst/>
              <a:ahLst/>
              <a:cxnLst/>
              <a:rect l="l" t="t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1" name="CustomShape 7"/>
            <p:cNvSpPr/>
            <p:nvPr/>
          </p:nvSpPr>
          <p:spPr>
            <a:xfrm>
              <a:off x="92160" y="938160"/>
              <a:ext cx="503280" cy="858960"/>
            </a:xfrm>
            <a:custGeom>
              <a:avLst/>
              <a:gdLst/>
              <a:ahLst/>
              <a:cxnLst/>
              <a:rect l="l" t="t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2" name="CustomShape 8"/>
            <p:cNvSpPr/>
            <p:nvPr/>
          </p:nvSpPr>
          <p:spPr>
            <a:xfrm>
              <a:off x="684360" y="922320"/>
              <a:ext cx="144720" cy="146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3" name="CustomShape 9"/>
            <p:cNvSpPr/>
            <p:nvPr/>
          </p:nvSpPr>
          <p:spPr>
            <a:xfrm>
              <a:off x="708120" y="963720"/>
              <a:ext cx="138240" cy="1382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4" name="CustomShape 10"/>
            <p:cNvSpPr/>
            <p:nvPr/>
          </p:nvSpPr>
          <p:spPr>
            <a:xfrm>
              <a:off x="674640" y="896760"/>
              <a:ext cx="163440" cy="196920"/>
            </a:xfrm>
            <a:custGeom>
              <a:avLst/>
              <a:gdLst/>
              <a:ahLst/>
              <a:cxnLst/>
              <a:rect l="l" t="t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5" name="CustomShape 11"/>
            <p:cNvSpPr/>
            <p:nvPr/>
          </p:nvSpPr>
          <p:spPr>
            <a:xfrm>
              <a:off x="1201680" y="2430360"/>
              <a:ext cx="1003320" cy="1009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6" name="CustomShape 12"/>
            <p:cNvSpPr/>
            <p:nvPr/>
          </p:nvSpPr>
          <p:spPr>
            <a:xfrm>
              <a:off x="1258920" y="2489040"/>
              <a:ext cx="997200" cy="1001880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7" name="CustomShape 13"/>
            <p:cNvSpPr/>
            <p:nvPr/>
          </p:nvSpPr>
          <p:spPr>
            <a:xfrm>
              <a:off x="1184400" y="2271600"/>
              <a:ext cx="1020960" cy="1219320"/>
            </a:xfrm>
            <a:custGeom>
              <a:avLst/>
              <a:gdLst/>
              <a:ahLst/>
              <a:cxnLst/>
              <a:rect l="l" t="t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8" name="CustomShape 14"/>
            <p:cNvSpPr/>
            <p:nvPr/>
          </p:nvSpPr>
          <p:spPr>
            <a:xfrm>
              <a:off x="1292400" y="2565360"/>
              <a:ext cx="330120" cy="598680"/>
            </a:xfrm>
            <a:custGeom>
              <a:avLst/>
              <a:gdLst/>
              <a:ahLst/>
              <a:cxnLst/>
              <a:rect l="l" t="t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9" name="CustomShape 15"/>
            <p:cNvSpPr/>
            <p:nvPr/>
          </p:nvSpPr>
          <p:spPr>
            <a:xfrm>
              <a:off x="1317600" y="2606760"/>
              <a:ext cx="338400" cy="598680"/>
            </a:xfrm>
            <a:custGeom>
              <a:avLst/>
              <a:gdLst/>
              <a:ahLst/>
              <a:cxnLst/>
              <a:rect l="l" t="t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0" name="CustomShape 16"/>
            <p:cNvSpPr/>
            <p:nvPr/>
          </p:nvSpPr>
          <p:spPr>
            <a:xfrm>
              <a:off x="1258920" y="2540160"/>
              <a:ext cx="397080" cy="657360"/>
            </a:xfrm>
            <a:custGeom>
              <a:avLst/>
              <a:gdLst/>
              <a:ahLst/>
              <a:cxnLst/>
              <a:rect l="l" t="t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1" name="CustomShape 17"/>
            <p:cNvSpPr/>
            <p:nvPr/>
          </p:nvSpPr>
          <p:spPr>
            <a:xfrm>
              <a:off x="1535040" y="0"/>
              <a:ext cx="695520" cy="6987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2" name="CustomShape 18"/>
            <p:cNvSpPr/>
            <p:nvPr/>
          </p:nvSpPr>
          <p:spPr>
            <a:xfrm>
              <a:off x="1576440" y="41400"/>
              <a:ext cx="695520" cy="700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3" name="CustomShape 19"/>
            <p:cNvSpPr/>
            <p:nvPr/>
          </p:nvSpPr>
          <p:spPr>
            <a:xfrm>
              <a:off x="1509840" y="-109440"/>
              <a:ext cx="728640" cy="917640"/>
            </a:xfrm>
            <a:custGeom>
              <a:avLst/>
              <a:gdLst/>
              <a:ahLst/>
              <a:cxnLst/>
              <a:rect l="l" t="t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4" name="CustomShape 20"/>
            <p:cNvSpPr/>
            <p:nvPr/>
          </p:nvSpPr>
          <p:spPr>
            <a:xfrm>
              <a:off x="1601640" y="921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5" name="CustomShape 21"/>
            <p:cNvSpPr/>
            <p:nvPr/>
          </p:nvSpPr>
          <p:spPr>
            <a:xfrm>
              <a:off x="1617840" y="117360"/>
              <a:ext cx="228600" cy="422280"/>
            </a:xfrm>
            <a:custGeom>
              <a:avLst/>
              <a:gdLst/>
              <a:ahLst/>
              <a:cxnLst/>
              <a:rect l="l" t="t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6" name="CustomShape 22"/>
            <p:cNvSpPr/>
            <p:nvPr/>
          </p:nvSpPr>
          <p:spPr>
            <a:xfrm>
              <a:off x="1576440" y="74520"/>
              <a:ext cx="279360" cy="457200"/>
            </a:xfrm>
            <a:custGeom>
              <a:avLst/>
              <a:gdLst/>
              <a:ahLst/>
              <a:cxnLst/>
              <a:rect l="l" t="t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647" name="Group 23"/>
            <p:cNvGrpSpPr/>
            <p:nvPr/>
          </p:nvGrpSpPr>
          <p:grpSpPr>
            <a:xfrm>
              <a:off x="1884240" y="50760"/>
              <a:ext cx="9672840" cy="1184400"/>
              <a:chOff x="1884240" y="50760"/>
              <a:chExt cx="9672840" cy="1184400"/>
            </a:xfrm>
          </p:grpSpPr>
          <p:sp>
            <p:nvSpPr>
              <p:cNvPr id="648" name="CustomShape 24"/>
              <p:cNvSpPr/>
              <p:nvPr/>
            </p:nvSpPr>
            <p:spPr>
              <a:xfrm>
                <a:off x="2201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49" name="CustomShape 25"/>
              <p:cNvSpPr/>
              <p:nvPr/>
            </p:nvSpPr>
            <p:spPr>
              <a:xfrm>
                <a:off x="25448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0" name="CustomShape 26"/>
              <p:cNvSpPr/>
              <p:nvPr/>
            </p:nvSpPr>
            <p:spPr>
              <a:xfrm>
                <a:off x="28940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1" name="CustomShape 27"/>
              <p:cNvSpPr/>
              <p:nvPr/>
            </p:nvSpPr>
            <p:spPr>
              <a:xfrm>
                <a:off x="3244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2" name="CustomShape 28"/>
              <p:cNvSpPr/>
              <p:nvPr/>
            </p:nvSpPr>
            <p:spPr>
              <a:xfrm>
                <a:off x="359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3" name="CustomShape 29"/>
              <p:cNvSpPr/>
              <p:nvPr/>
            </p:nvSpPr>
            <p:spPr>
              <a:xfrm>
                <a:off x="3944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4" name="CustomShape 30"/>
              <p:cNvSpPr/>
              <p:nvPr/>
            </p:nvSpPr>
            <p:spPr>
              <a:xfrm>
                <a:off x="42958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5" name="CustomShape 31"/>
              <p:cNvSpPr/>
              <p:nvPr/>
            </p:nvSpPr>
            <p:spPr>
              <a:xfrm>
                <a:off x="4638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6" name="CustomShape 32"/>
              <p:cNvSpPr/>
              <p:nvPr/>
            </p:nvSpPr>
            <p:spPr>
              <a:xfrm>
                <a:off x="49878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7" name="CustomShape 33"/>
              <p:cNvSpPr/>
              <p:nvPr/>
            </p:nvSpPr>
            <p:spPr>
              <a:xfrm>
                <a:off x="5338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8" name="CustomShape 34"/>
              <p:cNvSpPr/>
              <p:nvPr/>
            </p:nvSpPr>
            <p:spPr>
              <a:xfrm>
                <a:off x="56894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59" name="CustomShape 35"/>
              <p:cNvSpPr/>
              <p:nvPr/>
            </p:nvSpPr>
            <p:spPr>
              <a:xfrm>
                <a:off x="60390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0" name="CustomShape 36"/>
              <p:cNvSpPr/>
              <p:nvPr/>
            </p:nvSpPr>
            <p:spPr>
              <a:xfrm>
                <a:off x="638964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1" name="CustomShape 37"/>
              <p:cNvSpPr/>
              <p:nvPr/>
            </p:nvSpPr>
            <p:spPr>
              <a:xfrm>
                <a:off x="67327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2" name="CustomShape 38"/>
              <p:cNvSpPr/>
              <p:nvPr/>
            </p:nvSpPr>
            <p:spPr>
              <a:xfrm>
                <a:off x="708192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3" name="CustomShape 39"/>
              <p:cNvSpPr/>
              <p:nvPr/>
            </p:nvSpPr>
            <p:spPr>
              <a:xfrm>
                <a:off x="7432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4" name="CustomShape 40"/>
              <p:cNvSpPr/>
              <p:nvPr/>
            </p:nvSpPr>
            <p:spPr>
              <a:xfrm>
                <a:off x="77835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5" name="CustomShape 41"/>
              <p:cNvSpPr/>
              <p:nvPr/>
            </p:nvSpPr>
            <p:spPr>
              <a:xfrm>
                <a:off x="8132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6" name="CustomShape 42"/>
              <p:cNvSpPr/>
              <p:nvPr/>
            </p:nvSpPr>
            <p:spPr>
              <a:xfrm>
                <a:off x="848376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7" name="CustomShape 43"/>
              <p:cNvSpPr/>
              <p:nvPr/>
            </p:nvSpPr>
            <p:spPr>
              <a:xfrm>
                <a:off x="882648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8" name="CustomShape 44"/>
              <p:cNvSpPr/>
              <p:nvPr/>
            </p:nvSpPr>
            <p:spPr>
              <a:xfrm>
                <a:off x="9175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69" name="CustomShape 45"/>
              <p:cNvSpPr/>
              <p:nvPr/>
            </p:nvSpPr>
            <p:spPr>
              <a:xfrm>
                <a:off x="952668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70" name="CustomShape 46"/>
              <p:cNvSpPr/>
              <p:nvPr/>
            </p:nvSpPr>
            <p:spPr>
              <a:xfrm>
                <a:off x="98773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71" name="CustomShape 47"/>
              <p:cNvSpPr/>
              <p:nvPr/>
            </p:nvSpPr>
            <p:spPr>
              <a:xfrm>
                <a:off x="1022652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72" name="CustomShape 48"/>
              <p:cNvSpPr/>
              <p:nvPr/>
            </p:nvSpPr>
            <p:spPr>
              <a:xfrm>
                <a:off x="1056960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73" name="CustomShape 49"/>
              <p:cNvSpPr/>
              <p:nvPr/>
            </p:nvSpPr>
            <p:spPr>
              <a:xfrm>
                <a:off x="10920240" y="971640"/>
                <a:ext cx="29520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74" name="CustomShape 50"/>
              <p:cNvSpPr/>
              <p:nvPr/>
            </p:nvSpPr>
            <p:spPr>
              <a:xfrm>
                <a:off x="11269800" y="971640"/>
                <a:ext cx="287280" cy="263520"/>
              </a:xfrm>
              <a:custGeom>
                <a:avLst/>
                <a:gdLst/>
                <a:ahLst/>
                <a:cxnLst/>
                <a:rect l="l" t="t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75" name="CustomShape 51"/>
              <p:cNvSpPr/>
              <p:nvPr/>
            </p:nvSpPr>
            <p:spPr>
              <a:xfrm>
                <a:off x="1893960" y="66600"/>
                <a:ext cx="7776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76" name="CustomShape 52"/>
              <p:cNvSpPr/>
              <p:nvPr/>
            </p:nvSpPr>
            <p:spPr>
              <a:xfrm>
                <a:off x="1909800" y="84240"/>
                <a:ext cx="69840" cy="795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77" name="CustomShape 53"/>
              <p:cNvSpPr/>
              <p:nvPr/>
            </p:nvSpPr>
            <p:spPr>
              <a:xfrm>
                <a:off x="1884240" y="50760"/>
                <a:ext cx="87480" cy="11268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678" name="Google Shape;424;p41"/>
            <p:cNvPicPr/>
            <p:nvPr/>
          </p:nvPicPr>
          <p:blipFill>
            <a:blip r:embed="rId3"/>
            <a:srcRect t="16436"/>
            <a:stretch/>
          </p:blipFill>
          <p:spPr>
            <a:xfrm>
              <a:off x="1734120" y="3705840"/>
              <a:ext cx="10097280" cy="255780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679" name="Google Shape;425;p41"/>
          <p:cNvPicPr/>
          <p:nvPr/>
        </p:nvPicPr>
        <p:blipFill>
          <a:blip r:embed="rId4"/>
          <a:stretch/>
        </p:blipFill>
        <p:spPr>
          <a:xfrm>
            <a:off x="82440" y="4502160"/>
            <a:ext cx="3102120" cy="2066400"/>
          </a:xfrm>
          <a:prstGeom prst="rect">
            <a:avLst/>
          </a:prstGeom>
          <a:ln>
            <a:noFill/>
          </a:ln>
        </p:spPr>
      </p:pic>
      <p:sp>
        <p:nvSpPr>
          <p:cNvPr id="680" name="CustomShape 54"/>
          <p:cNvSpPr/>
          <p:nvPr/>
        </p:nvSpPr>
        <p:spPr>
          <a:xfrm>
            <a:off x="4658760" y="224640"/>
            <a:ext cx="2869920" cy="57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681" name="CustomShape 55"/>
          <p:cNvSpPr/>
          <p:nvPr/>
        </p:nvSpPr>
        <p:spPr>
          <a:xfrm>
            <a:off x="8654760" y="4641840"/>
            <a:ext cx="1910160" cy="623880"/>
          </a:xfrm>
          <a:custGeom>
            <a:avLst/>
            <a:gdLst/>
            <a:ahLst/>
            <a:cxnLst/>
            <a:rect l="l" t="t" r="r" b="b"/>
            <a:pathLst>
              <a:path w="1063871" h="454524">
                <a:moveTo>
                  <a:pt x="4816" y="454524"/>
                </a:moveTo>
                <a:cubicBezTo>
                  <a:pt x="2039" y="250835"/>
                  <a:pt x="-9232" y="146953"/>
                  <a:pt x="16776" y="72138"/>
                </a:cubicBezTo>
                <a:cubicBezTo>
                  <a:pt x="42784" y="-2677"/>
                  <a:pt x="26936" y="15797"/>
                  <a:pt x="160863" y="5637"/>
                </a:cubicBezTo>
                <a:cubicBezTo>
                  <a:pt x="294790" y="-4523"/>
                  <a:pt x="672557" y="95"/>
                  <a:pt x="820339" y="11179"/>
                </a:cubicBezTo>
                <a:cubicBezTo>
                  <a:pt x="968121" y="22263"/>
                  <a:pt x="1007838" y="1018"/>
                  <a:pt x="1047554" y="72138"/>
                </a:cubicBezTo>
                <a:cubicBezTo>
                  <a:pt x="1075586" y="143258"/>
                  <a:pt x="1059099" y="289654"/>
                  <a:pt x="1058638" y="437898"/>
                </a:cubicBezTo>
              </a:path>
            </a:pathLst>
          </a:custGeom>
          <a:solidFill>
            <a:schemeClr val="lt1"/>
          </a:solidFill>
          <a:ln w="25560">
            <a:solidFill>
              <a:srgbClr val="1E4E7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82" name="Group 56"/>
          <p:cNvGrpSpPr/>
          <p:nvPr/>
        </p:nvGrpSpPr>
        <p:grpSpPr>
          <a:xfrm>
            <a:off x="5745600" y="5261040"/>
            <a:ext cx="4768560" cy="244800"/>
            <a:chOff x="5745600" y="5261040"/>
            <a:chExt cx="4768560" cy="244800"/>
          </a:xfrm>
        </p:grpSpPr>
        <p:sp>
          <p:nvSpPr>
            <p:cNvPr id="683" name="CustomShape 57"/>
            <p:cNvSpPr/>
            <p:nvPr/>
          </p:nvSpPr>
          <p:spPr>
            <a:xfrm>
              <a:off x="5745600" y="5261040"/>
              <a:ext cx="4768560" cy="48960"/>
            </a:xfrm>
            <a:custGeom>
              <a:avLst/>
              <a:gdLst/>
              <a:ahLst/>
              <a:cxnLst/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4" name="CustomShape 58"/>
            <p:cNvSpPr/>
            <p:nvPr/>
          </p:nvSpPr>
          <p:spPr>
            <a:xfrm>
              <a:off x="5981040" y="5289480"/>
              <a:ext cx="228600" cy="20160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5" name="CustomShape 59"/>
            <p:cNvSpPr/>
            <p:nvPr/>
          </p:nvSpPr>
          <p:spPr>
            <a:xfrm>
              <a:off x="6306120" y="5296680"/>
              <a:ext cx="213120" cy="192600"/>
            </a:xfrm>
            <a:custGeom>
              <a:avLst/>
              <a:gdLst/>
              <a:ahLst/>
              <a:cxnLst/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6" name="CustomShape 60"/>
            <p:cNvSpPr/>
            <p:nvPr/>
          </p:nvSpPr>
          <p:spPr>
            <a:xfrm>
              <a:off x="6621120" y="5271480"/>
              <a:ext cx="173520" cy="199440"/>
            </a:xfrm>
            <a:custGeom>
              <a:avLst/>
              <a:gdLst/>
              <a:ahLst/>
              <a:cxnLst/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7" name="CustomShape 61"/>
            <p:cNvSpPr/>
            <p:nvPr/>
          </p:nvSpPr>
          <p:spPr>
            <a:xfrm>
              <a:off x="6878880" y="5290920"/>
              <a:ext cx="228600" cy="201600"/>
            </a:xfrm>
            <a:custGeom>
              <a:avLst/>
              <a:gdLst/>
              <a:ahLst/>
              <a:cxnLst/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8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688" name="Group 62"/>
            <p:cNvGrpSpPr/>
            <p:nvPr/>
          </p:nvGrpSpPr>
          <p:grpSpPr>
            <a:xfrm>
              <a:off x="7203960" y="5272920"/>
              <a:ext cx="1444320" cy="231120"/>
              <a:chOff x="7203960" y="5272920"/>
              <a:chExt cx="1444320" cy="231120"/>
            </a:xfrm>
          </p:grpSpPr>
          <p:sp>
            <p:nvSpPr>
              <p:cNvPr id="689" name="CustomShape 63"/>
              <p:cNvSpPr/>
              <p:nvPr/>
            </p:nvSpPr>
            <p:spPr>
              <a:xfrm>
                <a:off x="7203960" y="529812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0" name="CustomShape 64"/>
              <p:cNvSpPr/>
              <p:nvPr/>
            </p:nvSpPr>
            <p:spPr>
              <a:xfrm>
                <a:off x="7518960" y="527292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1" name="CustomShape 65"/>
              <p:cNvSpPr/>
              <p:nvPr/>
            </p:nvSpPr>
            <p:spPr>
              <a:xfrm>
                <a:off x="7834680" y="5302440"/>
                <a:ext cx="228600" cy="20160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2" name="CustomShape 66"/>
              <p:cNvSpPr/>
              <p:nvPr/>
            </p:nvSpPr>
            <p:spPr>
              <a:xfrm>
                <a:off x="8159760" y="530964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3" name="CustomShape 67"/>
              <p:cNvSpPr/>
              <p:nvPr/>
            </p:nvSpPr>
            <p:spPr>
              <a:xfrm>
                <a:off x="8474760" y="528408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694" name="Group 68"/>
            <p:cNvGrpSpPr/>
            <p:nvPr/>
          </p:nvGrpSpPr>
          <p:grpSpPr>
            <a:xfrm>
              <a:off x="8778240" y="5274720"/>
              <a:ext cx="1444320" cy="231120"/>
              <a:chOff x="8778240" y="5274720"/>
              <a:chExt cx="1444320" cy="231120"/>
            </a:xfrm>
          </p:grpSpPr>
          <p:sp>
            <p:nvSpPr>
              <p:cNvPr id="695" name="CustomShape 69"/>
              <p:cNvSpPr/>
              <p:nvPr/>
            </p:nvSpPr>
            <p:spPr>
              <a:xfrm>
                <a:off x="8778240" y="529992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6" name="CustomShape 70"/>
              <p:cNvSpPr/>
              <p:nvPr/>
            </p:nvSpPr>
            <p:spPr>
              <a:xfrm>
                <a:off x="9093240" y="527472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7" name="CustomShape 71"/>
              <p:cNvSpPr/>
              <p:nvPr/>
            </p:nvSpPr>
            <p:spPr>
              <a:xfrm>
                <a:off x="9408960" y="5304240"/>
                <a:ext cx="228600" cy="201600"/>
              </a:xfrm>
              <a:custGeom>
                <a:avLst/>
                <a:gdLst/>
                <a:ahLst/>
                <a:cxnLst/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8" name="CustomShape 72"/>
              <p:cNvSpPr/>
              <p:nvPr/>
            </p:nvSpPr>
            <p:spPr>
              <a:xfrm>
                <a:off x="9734040" y="5311440"/>
                <a:ext cx="213120" cy="192600"/>
              </a:xfrm>
              <a:custGeom>
                <a:avLst/>
                <a:gdLst/>
                <a:ahLst/>
                <a:cxnLst/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9" name="CustomShape 73"/>
              <p:cNvSpPr/>
              <p:nvPr/>
            </p:nvSpPr>
            <p:spPr>
              <a:xfrm>
                <a:off x="10049040" y="5285880"/>
                <a:ext cx="173520" cy="199440"/>
              </a:xfrm>
              <a:custGeom>
                <a:avLst/>
                <a:gdLst/>
                <a:ahLst/>
                <a:cxnLst/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80">
                <a:solidFill>
                  <a:srgbClr val="1E4E79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700" name="CustomShape 74"/>
          <p:cNvSpPr/>
          <p:nvPr/>
        </p:nvSpPr>
        <p:spPr>
          <a:xfrm>
            <a:off x="2533680" y="2115360"/>
            <a:ext cx="3098520" cy="312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Microsoft JhengHei"/>
                <a:ea typeface="Arial"/>
              </a:rPr>
              <a:t>NO</a:t>
            </a:r>
            <a:r>
              <a:rPr lang="en-US" sz="3200" b="0" strike="noStrike" spc="-1">
                <a:solidFill>
                  <a:srgbClr val="000000"/>
                </a:solidFill>
                <a:latin typeface="Microsoft JhengHei"/>
                <a:ea typeface="Microsoft JhengHei"/>
              </a:rPr>
              <a:t>！只要短短幾行程式碼，也能做出屬於自己的網站！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701" name="Google Shape;461;p41"/>
          <p:cNvPicPr/>
          <p:nvPr/>
        </p:nvPicPr>
        <p:blipFill>
          <a:blip r:embed="rId5"/>
          <a:stretch/>
        </p:blipFill>
        <p:spPr>
          <a:xfrm>
            <a:off x="8454240" y="1589400"/>
            <a:ext cx="3357720" cy="3357720"/>
          </a:xfrm>
          <a:prstGeom prst="rect">
            <a:avLst/>
          </a:prstGeom>
          <a:ln>
            <a:noFill/>
          </a:ln>
        </p:spPr>
      </p:pic>
      <p:grpSp>
        <p:nvGrpSpPr>
          <p:cNvPr id="702" name="Group 75"/>
          <p:cNvGrpSpPr/>
          <p:nvPr/>
        </p:nvGrpSpPr>
        <p:grpSpPr>
          <a:xfrm>
            <a:off x="5704920" y="2563920"/>
            <a:ext cx="3227040" cy="2674080"/>
            <a:chOff x="5704920" y="2563920"/>
            <a:chExt cx="3227040" cy="2674080"/>
          </a:xfrm>
        </p:grpSpPr>
        <p:sp>
          <p:nvSpPr>
            <p:cNvPr id="703" name="CustomShape 76"/>
            <p:cNvSpPr/>
            <p:nvPr/>
          </p:nvSpPr>
          <p:spPr>
            <a:xfrm>
              <a:off x="6543360" y="4807800"/>
              <a:ext cx="1764000" cy="430200"/>
            </a:xfrm>
            <a:custGeom>
              <a:avLst/>
              <a:gdLst/>
              <a:ahLst/>
              <a:cxnLst/>
              <a:rect l="l" t="t" r="r" b="b"/>
              <a:pathLst>
                <a:path w="1541207" h="359920">
                  <a:moveTo>
                    <a:pt x="460127" y="30822"/>
                  </a:moveTo>
                  <a:cubicBezTo>
                    <a:pt x="484100" y="89042"/>
                    <a:pt x="515642" y="147263"/>
                    <a:pt x="460127" y="174661"/>
                  </a:cubicBezTo>
                  <a:cubicBezTo>
                    <a:pt x="404612" y="202059"/>
                    <a:pt x="224829" y="181787"/>
                    <a:pt x="127038" y="195209"/>
                  </a:cubicBezTo>
                  <a:cubicBezTo>
                    <a:pt x="29247" y="208631"/>
                    <a:pt x="-98822" y="327060"/>
                    <a:pt x="121080" y="349321"/>
                  </a:cubicBezTo>
                  <a:cubicBezTo>
                    <a:pt x="340982" y="371582"/>
                    <a:pt x="1239525" y="355922"/>
                    <a:pt x="1446447" y="328773"/>
                  </a:cubicBezTo>
                  <a:cubicBezTo>
                    <a:pt x="1653369" y="301624"/>
                    <a:pt x="1472997" y="204269"/>
                    <a:pt x="1362610" y="186428"/>
                  </a:cubicBezTo>
                  <a:cubicBezTo>
                    <a:pt x="1252223" y="168587"/>
                    <a:pt x="1012946" y="198883"/>
                    <a:pt x="932739" y="174661"/>
                  </a:cubicBezTo>
                  <a:cubicBezTo>
                    <a:pt x="852532" y="150439"/>
                    <a:pt x="953287" y="70207"/>
                    <a:pt x="881368" y="41097"/>
                  </a:cubicBezTo>
                  <a:cubicBezTo>
                    <a:pt x="809449" y="11987"/>
                    <a:pt x="655336" y="5993"/>
                    <a:pt x="501224" y="0"/>
                  </a:cubicBezTo>
                </a:path>
              </a:pathLst>
            </a:custGeom>
            <a:noFill/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04" name="CustomShape 77"/>
            <p:cNvSpPr/>
            <p:nvPr/>
          </p:nvSpPr>
          <p:spPr>
            <a:xfrm>
              <a:off x="5704920" y="2563920"/>
              <a:ext cx="3227040" cy="2287440"/>
            </a:xfrm>
            <a:custGeom>
              <a:avLst/>
              <a:gdLst/>
              <a:ahLst/>
              <a:cxnLst/>
              <a:rect l="l" t="t" r="r" b="b"/>
              <a:pathLst>
                <a:path w="2864891" h="1930288">
                  <a:moveTo>
                    <a:pt x="1710944" y="281295"/>
                  </a:moveTo>
                  <a:cubicBezTo>
                    <a:pt x="1258210" y="277810"/>
                    <a:pt x="700654" y="293213"/>
                    <a:pt x="218679" y="339692"/>
                  </a:cubicBezTo>
                  <a:lnTo>
                    <a:pt x="209865" y="485877"/>
                  </a:lnTo>
                  <a:cubicBezTo>
                    <a:pt x="179144" y="904188"/>
                    <a:pt x="144845" y="1184809"/>
                    <a:pt x="218679" y="1373568"/>
                  </a:cubicBezTo>
                  <a:cubicBezTo>
                    <a:pt x="292513" y="1562327"/>
                    <a:pt x="359312" y="1575355"/>
                    <a:pt x="652867" y="1618433"/>
                  </a:cubicBezTo>
                  <a:cubicBezTo>
                    <a:pt x="946421" y="1661511"/>
                    <a:pt x="1649587" y="1653457"/>
                    <a:pt x="1980007" y="1632037"/>
                  </a:cubicBezTo>
                  <a:cubicBezTo>
                    <a:pt x="2310427" y="1610617"/>
                    <a:pt x="2577437" y="1572319"/>
                    <a:pt x="2635385" y="1489914"/>
                  </a:cubicBezTo>
                  <a:cubicBezTo>
                    <a:pt x="2693333" y="1407509"/>
                    <a:pt x="2699664" y="394360"/>
                    <a:pt x="2574282" y="336220"/>
                  </a:cubicBezTo>
                  <a:cubicBezTo>
                    <a:pt x="2511591" y="307151"/>
                    <a:pt x="2163678" y="284779"/>
                    <a:pt x="1710944" y="281295"/>
                  </a:cubicBezTo>
                  <a:close/>
                  <a:moveTo>
                    <a:pt x="1619055" y="30"/>
                  </a:moveTo>
                  <a:cubicBezTo>
                    <a:pt x="2084190" y="-1151"/>
                    <a:pt x="2451781" y="33466"/>
                    <a:pt x="2611434" y="112138"/>
                  </a:cubicBezTo>
                  <a:cubicBezTo>
                    <a:pt x="2930740" y="269483"/>
                    <a:pt x="2891800" y="1259184"/>
                    <a:pt x="2798345" y="1556567"/>
                  </a:cubicBezTo>
                  <a:cubicBezTo>
                    <a:pt x="2704889" y="1853949"/>
                    <a:pt x="2427638" y="1842936"/>
                    <a:pt x="2050701" y="1896433"/>
                  </a:cubicBezTo>
                  <a:cubicBezTo>
                    <a:pt x="1673765" y="1949930"/>
                    <a:pt x="871606" y="1937342"/>
                    <a:pt x="536725" y="1877551"/>
                  </a:cubicBezTo>
                  <a:cubicBezTo>
                    <a:pt x="201843" y="1817759"/>
                    <a:pt x="125049" y="1804283"/>
                    <a:pt x="41412" y="1537686"/>
                  </a:cubicBezTo>
                  <a:cubicBezTo>
                    <a:pt x="-42225" y="1271090"/>
                    <a:pt x="25056" y="595235"/>
                    <a:pt x="34902" y="277972"/>
                  </a:cubicBezTo>
                  <a:cubicBezTo>
                    <a:pt x="37071" y="236836"/>
                    <a:pt x="35040" y="171762"/>
                    <a:pt x="41411" y="102697"/>
                  </a:cubicBezTo>
                  <a:cubicBezTo>
                    <a:pt x="591240" y="38186"/>
                    <a:pt x="1153919" y="1210"/>
                    <a:pt x="1619055" y="30"/>
                  </a:cubicBezTo>
                  <a:close/>
                </a:path>
              </a:pathLst>
            </a:custGeom>
            <a:solidFill>
              <a:schemeClr val="lt1"/>
            </a:solidFill>
            <a:ln w="25560">
              <a:solidFill>
                <a:srgbClr val="1E4E7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705" name="圖片 3"/>
          <p:cNvPicPr/>
          <p:nvPr/>
        </p:nvPicPr>
        <p:blipFill>
          <a:blip r:embed="rId6"/>
          <a:stretch/>
        </p:blipFill>
        <p:spPr>
          <a:xfrm>
            <a:off x="6159600" y="3002400"/>
            <a:ext cx="2293920" cy="1407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p15="http://schemas.microsoft.com/office/powerpoint/2012/main">
      <p:transition spd="slow">
        <p:fade thruBlk="true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2004</TotalTime>
  <Words>1401</Words>
  <Application>Microsoft Macintosh PowerPoint</Application>
  <PresentationFormat>Widescreen</PresentationFormat>
  <Paragraphs>549</Paragraphs>
  <Slides>74</Slides>
  <Notes>74</Notes>
  <HiddenSlides>0</HiddenSlides>
  <MMClips>0</MMClips>
  <ScaleCrop>false</ScaleCrop>
  <HeadingPairs>
    <vt:vector size="6" baseType="variant">
      <vt:variant>
        <vt:lpstr>Fonts Used</vt:lpstr>
      </vt:variant>
      <vt:variant>
        <vt:i4>24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74</vt:i4>
      </vt:variant>
    </vt:vector>
  </HeadingPairs>
  <TitlesOfParts>
    <vt:vector size="103" baseType="lpstr">
      <vt:lpstr>Ink Free</vt:lpstr>
      <vt:lpstr>John Handy LET</vt:lpstr>
      <vt:lpstr>微軟正黑體</vt:lpstr>
      <vt:lpstr>微軟正黑體</vt:lpstr>
      <vt:lpstr>Microsoft JHengHei UI</vt:lpstr>
      <vt:lpstr>Microsoft JHengHei UI</vt:lpstr>
      <vt:lpstr>Microsoft JhengHei UIMS Gothic</vt:lpstr>
      <vt:lpstr>Microsoft Yahei</vt:lpstr>
      <vt:lpstr>MS Gothic</vt:lpstr>
      <vt:lpstr>MV Boli</vt:lpstr>
      <vt:lpstr>Yu Gothic UI</vt:lpstr>
      <vt:lpstr>Yu Gothic UI Semibold</vt:lpstr>
      <vt:lpstr>方正静蕾简体</vt:lpstr>
      <vt:lpstr>Arial</vt:lpstr>
      <vt:lpstr>Comic Sans MS</vt:lpstr>
      <vt:lpstr>Consolas</vt:lpstr>
      <vt:lpstr>DejaVu Sans</vt:lpstr>
      <vt:lpstr>Menlo</vt:lpstr>
      <vt:lpstr>Myanmar Text</vt:lpstr>
      <vt:lpstr>PT Sans</vt:lpstr>
      <vt:lpstr>Symbol</vt:lpstr>
      <vt:lpstr>Tahoma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subject/>
  <dc:creator/>
  <dc:description/>
  <cp:lastModifiedBy>品澤 李</cp:lastModifiedBy>
  <cp:revision>60</cp:revision>
  <dcterms:modified xsi:type="dcterms:W3CDTF">2019-06-13T05:56:51Z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16.0016</vt:lpwstr>
  </property>
  <property fmtid="{D5CDD505-2E9C-101B-9397-08002B2CF9AE}" pid="3" name="HiddenSlides">
    <vt:i4>1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70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71</vt:i4>
  </property>
</Properties>
</file>